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sldIdLst>
    <p:sldId id="256" r:id="rId2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29" autoAdjust="0"/>
  </p:normalViewPr>
  <p:slideViewPr>
    <p:cSldViewPr>
      <p:cViewPr>
        <p:scale>
          <a:sx n="118" d="100"/>
          <a:sy n="118" d="100"/>
        </p:scale>
        <p:origin x="-148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099F-FB24-4CC4-BBA4-ADCAB37E7A8A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EB9CA2A-765B-4334-BAF9-06451400D70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099F-FB24-4CC4-BBA4-ADCAB37E7A8A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B9CA2A-765B-4334-BAF9-06451400D7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B828A00-8BB9-4412-A57D-84C6C582E3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485D78-2F61-4163-8F7B-D4CD713BE742}" type="datetimeFigureOut">
              <a:rPr lang="ru-RU" smtClean="0"/>
              <a:pPr/>
              <a:t>12.02.2016</a:t>
            </a:fld>
            <a:endParaRPr lang="ru-RU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" y="6237312"/>
            <a:ext cx="9143323" cy="629907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 userDrawn="1"/>
        </p:nvSpPr>
        <p:spPr>
          <a:xfrm>
            <a:off x="8748464" y="5949999"/>
            <a:ext cx="395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0F730D8-50EC-400F-B10F-56B359271DDD}" type="slidenum">
              <a:rPr lang="ru-RU" sz="1200" smtClean="0">
                <a:solidFill>
                  <a:schemeClr val="tx1"/>
                </a:solidFill>
              </a:rPr>
              <a:pPr algn="r"/>
              <a:t>‹#›</a:t>
            </a:fld>
            <a:endParaRPr lang="ru-RU" sz="120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 rot="1310283">
            <a:off x="4822073" y="3485804"/>
            <a:ext cx="4283295" cy="25580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20419756">
            <a:off x="431574" y="3479874"/>
            <a:ext cx="3900240" cy="2352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 rot="20367761">
            <a:off x="5219528" y="391727"/>
            <a:ext cx="3816424" cy="27574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Овал 1"/>
          <p:cNvSpPr/>
          <p:nvPr/>
        </p:nvSpPr>
        <p:spPr>
          <a:xfrm rot="880925">
            <a:off x="401545" y="433677"/>
            <a:ext cx="3561312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363892" y="1626454"/>
            <a:ext cx="2484276" cy="233004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 ИСПОЛНИТЕЛЬНОГО КОМИТЕТА Г.КАЗАНИ</a:t>
            </a: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/>
          </a:p>
        </p:txBody>
      </p:sp>
      <p:sp>
        <p:nvSpPr>
          <p:cNvPr id="16" name="Овал 15"/>
          <p:cNvSpPr/>
          <p:nvPr/>
        </p:nvSpPr>
        <p:spPr>
          <a:xfrm>
            <a:off x="733603" y="1608300"/>
            <a:ext cx="1229491" cy="83956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ФК «Рубин» - </a:t>
            </a:r>
            <a:r>
              <a:rPr lang="ru-RU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организовано проведение</a:t>
            </a:r>
          </a:p>
          <a:p>
            <a:pPr algn="ctr"/>
            <a:r>
              <a:rPr lang="ru-RU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матчей</a:t>
            </a:r>
          </a:p>
          <a:p>
            <a:pPr algn="ctr"/>
            <a:endParaRPr lang="ru-RU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963094" y="1782564"/>
            <a:ext cx="1261182" cy="107958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800" b="1" dirty="0"/>
              <a:t>600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</a:t>
            </a:r>
          </a:p>
        </p:txBody>
      </p:sp>
      <p:sp>
        <p:nvSpPr>
          <p:cNvPr id="17" name="Овал 16"/>
          <p:cNvSpPr/>
          <p:nvPr/>
        </p:nvSpPr>
        <p:spPr>
          <a:xfrm>
            <a:off x="2619901" y="1083834"/>
            <a:ext cx="1208749" cy="82085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 smtClean="0"/>
              <a:t>450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участием Мэра г.Казани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682777" y="572984"/>
            <a:ext cx="1046021" cy="10156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</a:t>
            </a:r>
            <a:endParaRPr lang="ru-RU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59502" y="724302"/>
            <a:ext cx="1088162" cy="86409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месячных и недельных  планов мероприятий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713098" y="3445757"/>
            <a:ext cx="1189520" cy="101985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800" b="1" dirty="0" smtClean="0"/>
              <a:t>2118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наград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РТ, г.Казани.</a:t>
            </a:r>
          </a:p>
          <a:p>
            <a:pPr algn="ctr"/>
            <a:r>
              <a:rPr lang="ru-RU" sz="800" b="1" dirty="0" smtClean="0"/>
              <a:t>45</a:t>
            </a:r>
            <a:r>
              <a:rPr lang="ru-RU" sz="800" dirty="0" smtClean="0"/>
              <a:t>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церемоний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награждений</a:t>
            </a:r>
          </a:p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9914" y="4116092"/>
            <a:ext cx="1218950" cy="108012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составление списков </a:t>
            </a:r>
            <a:r>
              <a:rPr lang="ru-RU" sz="800" dirty="0"/>
              <a:t>дней рождения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535714" y="3585510"/>
            <a:ext cx="1340149" cy="12103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70 лет </a:t>
            </a:r>
          </a:p>
          <a:p>
            <a:pPr algn="ctr"/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в ВОВ:</a:t>
            </a:r>
          </a:p>
          <a:p>
            <a:pPr algn="ctr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подготовлены </a:t>
            </a: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/>
              <a:t>21 </a:t>
            </a:r>
            <a:r>
              <a:rPr lang="ru-RU" sz="800" b="1" dirty="0"/>
              <a:t>758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удостоверений. Вручено </a:t>
            </a:r>
            <a:r>
              <a:rPr lang="ru-RU" sz="800" b="1" dirty="0" smtClean="0"/>
              <a:t>19 </a:t>
            </a:r>
            <a:r>
              <a:rPr lang="ru-RU" sz="800" b="1" dirty="0"/>
              <a:t>546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юбилейных медалей.</a:t>
            </a:r>
          </a:p>
        </p:txBody>
      </p:sp>
      <p:sp>
        <p:nvSpPr>
          <p:cNvPr id="25" name="Овал 24"/>
          <p:cNvSpPr/>
          <p:nvPr/>
        </p:nvSpPr>
        <p:spPr>
          <a:xfrm>
            <a:off x="1965730" y="4795905"/>
            <a:ext cx="1071389" cy="100095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Сформирована наградная группа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 человека)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 rot="20956641">
            <a:off x="2813768" y="4254802"/>
            <a:ext cx="1224330" cy="105902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Почетный гражданин - </a:t>
            </a:r>
            <a:r>
              <a:rPr lang="ru-RU" sz="800" dirty="0" smtClean="0"/>
              <a:t>2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 Почета – 8.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раздел на сайте Мэрии г.Казани</a:t>
            </a:r>
          </a:p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436097" y="3296606"/>
            <a:ext cx="1725710" cy="113088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подготовке и проведении                       </a:t>
            </a:r>
            <a:r>
              <a:rPr lang="ru-RU" sz="800" b="1" dirty="0" smtClean="0"/>
              <a:t>4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заседаний Президиума КГД, </a:t>
            </a:r>
          </a:p>
          <a:p>
            <a:pPr algn="ctr"/>
            <a:r>
              <a:rPr lang="ru-RU" sz="800" b="1" dirty="0" smtClean="0"/>
              <a:t>8</a:t>
            </a:r>
            <a:r>
              <a:rPr lang="ru-RU" sz="800" dirty="0" smtClean="0"/>
              <a:t>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сессий КГД, </a:t>
            </a:r>
          </a:p>
          <a:p>
            <a:pPr algn="ctr"/>
            <a:r>
              <a:rPr lang="ru-RU" sz="800" b="1" dirty="0" smtClean="0"/>
              <a:t>52</a:t>
            </a:r>
            <a:r>
              <a:rPr lang="ru-RU" sz="800" dirty="0" smtClean="0"/>
              <a:t>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заседаний  постоянных комиссий КГД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148064" y="4324408"/>
            <a:ext cx="1440160" cy="10029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Поступило </a:t>
            </a:r>
          </a:p>
          <a:p>
            <a:pPr algn="ctr"/>
            <a:r>
              <a:rPr lang="ru-RU" sz="800" b="1" dirty="0" smtClean="0"/>
              <a:t>114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замечаний и предложений.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ним принято </a:t>
            </a:r>
          </a:p>
          <a:p>
            <a:pPr algn="ctr"/>
            <a:r>
              <a:rPr lang="ru-RU" sz="800" b="1" dirty="0" smtClean="0"/>
              <a:t>6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постановлений Исполкома г.Казани</a:t>
            </a:r>
          </a:p>
        </p:txBody>
      </p:sp>
      <p:sp>
        <p:nvSpPr>
          <p:cNvPr id="30" name="Овал 29"/>
          <p:cNvSpPr/>
          <p:nvPr/>
        </p:nvSpPr>
        <p:spPr>
          <a:xfrm>
            <a:off x="7008544" y="3730940"/>
            <a:ext cx="1152128" cy="100124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Подготовлено и внесено 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КГД</a:t>
            </a:r>
          </a:p>
          <a:p>
            <a:pPr algn="ctr"/>
            <a:r>
              <a:rPr lang="ru-RU" sz="800" b="1" dirty="0"/>
              <a:t>129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сессионных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</a:t>
            </a: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7590524" y="4732180"/>
            <a:ext cx="1388136" cy="108367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перед населением :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</a:p>
          <a:p>
            <a:pPr algn="ctr"/>
            <a:r>
              <a:rPr lang="ru-RU" sz="800" b="1" dirty="0" smtClean="0"/>
              <a:t>41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встреча,</a:t>
            </a:r>
          </a:p>
          <a:p>
            <a:pPr algn="ctr"/>
            <a:r>
              <a:rPr lang="ru-RU" sz="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</a:p>
          <a:p>
            <a:pPr algn="ctr"/>
            <a:r>
              <a:rPr lang="ru-RU" sz="800" b="1" dirty="0"/>
              <a:t>6 864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6156176" y="4907274"/>
            <a:ext cx="1465106" cy="112921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 smtClean="0"/>
              <a:t>Всего  65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ТОС.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/>
              <a:t>22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ТОС стали победителями и призерами конкурса «Лучшее ТОС года РТ»</a:t>
            </a:r>
          </a:p>
        </p:txBody>
      </p:sp>
      <p:sp>
        <p:nvSpPr>
          <p:cNvPr id="36" name="Овал 35"/>
          <p:cNvSpPr/>
          <p:nvPr/>
        </p:nvSpPr>
        <p:spPr>
          <a:xfrm>
            <a:off x="5352335" y="1083834"/>
            <a:ext cx="1048153" cy="9782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Годовой, квартальные </a:t>
            </a:r>
            <a:r>
              <a:rPr lang="ru-RU" sz="800" dirty="0"/>
              <a:t>планы. </a:t>
            </a:r>
          </a:p>
        </p:txBody>
      </p:sp>
      <p:sp>
        <p:nvSpPr>
          <p:cNvPr id="37" name="Овал 36"/>
          <p:cNvSpPr/>
          <p:nvPr/>
        </p:nvSpPr>
        <p:spPr>
          <a:xfrm>
            <a:off x="6156176" y="469102"/>
            <a:ext cx="1169820" cy="127239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/>
              <a:t>Отчет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деятельности Исполнительного комитета г.Казани и его Руководителя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5781745" y="1836902"/>
            <a:ext cx="1078925" cy="106299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</a:t>
            </a:r>
          </a:p>
          <a:p>
            <a:pPr algn="ctr"/>
            <a:r>
              <a:rPr lang="ru-RU" sz="800" b="1" dirty="0"/>
              <a:t>29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ДП.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Рассмотрено </a:t>
            </a:r>
          </a:p>
          <a:p>
            <a:pPr algn="ctr"/>
            <a:r>
              <a:rPr lang="ru-RU" sz="800" b="1" dirty="0"/>
              <a:t>113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вопросов. </a:t>
            </a:r>
          </a:p>
        </p:txBody>
      </p:sp>
      <p:sp>
        <p:nvSpPr>
          <p:cNvPr id="39" name="Овал 38"/>
          <p:cNvSpPr/>
          <p:nvPr/>
        </p:nvSpPr>
        <p:spPr>
          <a:xfrm>
            <a:off x="6720695" y="1611638"/>
            <a:ext cx="1210602" cy="122340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/>
              <a:t>Выборы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Президента Республики Татарстан и депутатов КГД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7161806" y="263299"/>
            <a:ext cx="1442641" cy="8930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ЕДИНАЯ РОССИЯ.</a:t>
            </a: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Членские взносы за год 105 409 рублей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7710492" y="1119765"/>
            <a:ext cx="1148200" cy="11496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совещания, штабы</a:t>
            </a:r>
          </a:p>
        </p:txBody>
      </p:sp>
      <p:sp>
        <p:nvSpPr>
          <p:cNvPr id="34" name="Овал 33"/>
          <p:cNvSpPr/>
          <p:nvPr/>
        </p:nvSpPr>
        <p:spPr>
          <a:xfrm>
            <a:off x="899593" y="4971405"/>
            <a:ext cx="1183766" cy="100095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Поздравление 90-летних и 100-летних жителей Казани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3466081" y="5196212"/>
            <a:ext cx="2315663" cy="118511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Подготовлено текстов: </a:t>
            </a:r>
          </a:p>
          <a:p>
            <a:pPr algn="ctr"/>
            <a:r>
              <a:rPr lang="ru-RU" sz="800" b="1" dirty="0"/>
              <a:t>169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поздравительных адресов ;</a:t>
            </a:r>
          </a:p>
          <a:p>
            <a:pPr algn="ctr"/>
            <a:r>
              <a:rPr lang="ru-RU" sz="800" b="1" dirty="0" smtClean="0"/>
              <a:t>136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Благодарностей Мэра и благодарственных писем;</a:t>
            </a:r>
          </a:p>
          <a:p>
            <a:pPr algn="ctr"/>
            <a:r>
              <a:rPr lang="ru-RU" sz="800" b="1" dirty="0"/>
              <a:t>51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выступление Мэра  г.Казани;</a:t>
            </a:r>
          </a:p>
          <a:p>
            <a:pPr algn="ctr"/>
            <a:r>
              <a:rPr lang="ru-RU" sz="800" b="1" dirty="0"/>
              <a:t>100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контентов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5499" y="533453"/>
            <a:ext cx="2153422" cy="276999"/>
          </a:xfrm>
          <a:prstGeom prst="rect">
            <a:avLst/>
          </a:prstGeom>
          <a:noFill/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Отдел протокола</a:t>
            </a:r>
            <a:endParaRPr lang="ru-RU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44875" y="3090664"/>
            <a:ext cx="2137526" cy="276999"/>
          </a:xfrm>
          <a:prstGeom prst="rect">
            <a:avLst/>
          </a:prstGeom>
          <a:noFill/>
          <a:scene3d>
            <a:camera prst="isometricRightUp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Отдел наград</a:t>
            </a:r>
            <a:endParaRPr lang="ru-RU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50307" y="271842"/>
            <a:ext cx="2088232" cy="461665"/>
          </a:xfrm>
          <a:prstGeom prst="rect">
            <a:avLst/>
          </a:prstGeom>
          <a:noFill/>
          <a:scene3d>
            <a:camera prst="isometricRightUp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Отдел организационно-методического обеспечения</a:t>
            </a:r>
            <a:endParaRPr lang="ru-RU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122525" y="3453941"/>
            <a:ext cx="2396964" cy="553998"/>
          </a:xfrm>
          <a:prstGeom prst="rect">
            <a:avLst/>
          </a:prstGeom>
          <a:noFill/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по взаимодействию с органами местного самоуправления и районными администрациями</a:t>
            </a:r>
          </a:p>
        </p:txBody>
      </p:sp>
    </p:spTree>
    <p:extLst>
      <p:ext uri="{BB962C8B-B14F-4D97-AF65-F5344CB8AC3E}">
        <p14:creationId xmlns:p14="http://schemas.microsoft.com/office/powerpoint/2010/main" val="167930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2261</TotalTime>
  <Words>249</Words>
  <Application>Microsoft Office PowerPoint</Application>
  <PresentationFormat>Экран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Thermal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Катя Сотникова (ORG-001-PC - sotnikova.e)</cp:lastModifiedBy>
  <cp:revision>295</cp:revision>
  <cp:lastPrinted>2016-01-22T14:42:41Z</cp:lastPrinted>
  <dcterms:created xsi:type="dcterms:W3CDTF">2012-05-07T12:29:13Z</dcterms:created>
  <dcterms:modified xsi:type="dcterms:W3CDTF">2016-02-12T13:37:05Z</dcterms:modified>
</cp:coreProperties>
</file>