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>
                <a:latin typeface="Century Gothic" panose="020B0502020202020204" pitchFamily="34" charset="0"/>
              </a:rPr>
              <a:t>24 </a:t>
            </a:r>
            <a:r>
              <a:rPr lang="ru-RU" dirty="0">
                <a:latin typeface="Century Gothic" panose="020B0502020202020204" pitchFamily="34" charset="0"/>
              </a:rPr>
              <a:t>ноября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2826882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реализации программы «Наш двор» в 2025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08523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Альберт </a:t>
            </a:r>
            <a:r>
              <a:rPr lang="ru-RU" sz="2000" b="1" dirty="0" err="1">
                <a:latin typeface="Century Gothic" panose="020B0502020202020204" pitchFamily="34" charset="0"/>
              </a:rPr>
              <a:t>Маганавиевич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Шайнуров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внешнего благоустройства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3998236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и проведении Декады инвалидов в г.Казани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3998236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Абзалов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5098532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к зимнему спортивному сезону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5098532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Линар Зимфирович Гарипов, председатель Комитета физической культуры и спорта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10979</TotalTime>
  <Words>79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502</cp:revision>
  <dcterms:created xsi:type="dcterms:W3CDTF">2021-06-15T09:12:23Z</dcterms:created>
  <dcterms:modified xsi:type="dcterms:W3CDTF">2025-11-21T14:07:03Z</dcterms:modified>
</cp:coreProperties>
</file>