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13.06.2025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16 июня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09:15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4" y="2823251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праздновании татарского народного праздника «Сабантуй» в г.Казани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2827976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Рамзилевна Сагитова, заместитель Руководителя Исполнительного комитета г.Казани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F868671-07A3-DE0E-8E2A-D70101E8E8BB}"/>
              </a:ext>
            </a:extLst>
          </p:cNvPr>
          <p:cNvSpPr txBox="1"/>
          <p:nvPr/>
        </p:nvSpPr>
        <p:spPr>
          <a:xfrm>
            <a:off x="7232095" y="4186353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Ильсур Маратович Хисматуллин, председатель Комитета жилищно-коммунального хозяйства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1C35697-3922-77CC-E3DA-8B93440EA9B1}"/>
              </a:ext>
            </a:extLst>
          </p:cNvPr>
          <p:cNvSpPr txBox="1"/>
          <p:nvPr/>
        </p:nvSpPr>
        <p:spPr>
          <a:xfrm>
            <a:off x="2234765" y="4186353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ходе реализации программы капитального </a:t>
            </a:r>
            <a:r>
              <a:rPr lang="ru-RU">
                <a:latin typeface="Century Gothic" panose="020B0502020202020204" pitchFamily="34" charset="0"/>
              </a:rPr>
              <a:t>ремонта </a:t>
            </a:r>
            <a:r>
              <a:rPr lang="ru-RU" smtClean="0">
                <a:latin typeface="Century Gothic" panose="020B0502020202020204" pitchFamily="34" charset="0"/>
              </a:rPr>
              <a:t>многоквартирных домов </a:t>
            </a:r>
            <a:r>
              <a:rPr lang="ru-RU" dirty="0">
                <a:latin typeface="Century Gothic" panose="020B0502020202020204" pitchFamily="34" charset="0"/>
              </a:rPr>
              <a:t>в 2025 году   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59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511</cp:revision>
  <cp:lastPrinted>2025-06-02T06:08:13Z</cp:lastPrinted>
  <dcterms:created xsi:type="dcterms:W3CDTF">2021-06-15T09:12:23Z</dcterms:created>
  <dcterms:modified xsi:type="dcterms:W3CDTF">2025-06-13T10:37:42Z</dcterms:modified>
</cp:coreProperties>
</file>