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4334" y="1630396"/>
            <a:ext cx="2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5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февраля 2024 г.</a:t>
            </a:r>
          </a:p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53844" y="2656263"/>
            <a:ext cx="4656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Проектного офиса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07234" y="2487646"/>
            <a:ext cx="45824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Радик </a:t>
            </a:r>
            <a:r>
              <a:rPr lang="ru-RU" sz="1900" b="1" dirty="0" err="1">
                <a:latin typeface="Century Gothic" panose="020B0502020202020204" pitchFamily="34" charset="0"/>
              </a:rPr>
              <a:t>Равилович</a:t>
            </a:r>
            <a:r>
              <a:rPr lang="ru-RU" sz="1900" b="1" dirty="0">
                <a:latin typeface="Century Gothic" panose="020B0502020202020204" pitchFamily="34" charset="0"/>
              </a:rPr>
              <a:t> </a:t>
            </a:r>
            <a:r>
              <a:rPr lang="ru-RU" sz="1900" b="1" dirty="0" err="1">
                <a:latin typeface="Century Gothic" panose="020B0502020202020204" pitchFamily="34" charset="0"/>
              </a:rPr>
              <a:t>Шафигуллин</a:t>
            </a:r>
            <a:r>
              <a:rPr lang="ru-RU" sz="19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  <a:endParaRPr lang="ru-RU" sz="19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10" y="3774131"/>
            <a:ext cx="4656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Управления информационных технологий и связи по реализации цифровых проектов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53844" y="5154989"/>
            <a:ext cx="4656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результатах деятельности МКУ «Дирекция по конкурентной политике и закупкам города Казани» за 2023 год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70353" y="5154989"/>
            <a:ext cx="45824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Ильшат </a:t>
            </a:r>
            <a:r>
              <a:rPr lang="ru-RU" sz="1900" b="1" dirty="0" smtClean="0">
                <a:latin typeface="Century Gothic" panose="020B0502020202020204" pitchFamily="34" charset="0"/>
              </a:rPr>
              <a:t>Илсурович </a:t>
            </a:r>
            <a:r>
              <a:rPr lang="ru-RU" sz="1900" b="1" dirty="0" err="1">
                <a:latin typeface="Century Gothic" panose="020B0502020202020204" pitchFamily="34" charset="0"/>
              </a:rPr>
              <a:t>Салимзянов</a:t>
            </a:r>
            <a:r>
              <a:rPr lang="ru-RU" sz="1900" b="1" dirty="0">
                <a:latin typeface="Century Gothic" panose="020B0502020202020204" pitchFamily="34" charset="0"/>
              </a:rPr>
              <a:t>, </a:t>
            </a:r>
            <a:r>
              <a:rPr lang="ru-RU" sz="1900" b="1" dirty="0" smtClean="0">
                <a:latin typeface="Century Gothic" panose="020B0502020202020204" pitchFamily="34" charset="0"/>
              </a:rPr>
              <a:t>директор </a:t>
            </a:r>
            <a:r>
              <a:rPr lang="ru-RU" sz="1900" b="1" dirty="0">
                <a:latin typeface="Century Gothic" panose="020B0502020202020204" pitchFamily="34" charset="0"/>
              </a:rPr>
              <a:t>МКУ «Дирекция по конкурентной политике и закупкам г.Казани»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07234" y="3770719"/>
            <a:ext cx="45824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Дмитрий Александрович </a:t>
            </a:r>
            <a:r>
              <a:rPr lang="ru-RU" sz="1900" b="1" dirty="0" err="1">
                <a:latin typeface="Century Gothic" panose="020B0502020202020204" pitchFamily="34" charset="0"/>
              </a:rPr>
              <a:t>Кремлев</a:t>
            </a:r>
            <a:r>
              <a:rPr lang="ru-RU" sz="1900" b="1">
                <a:latin typeface="Century Gothic" panose="020B0502020202020204" pitchFamily="34" charset="0"/>
              </a:rPr>
              <a:t>, </a:t>
            </a:r>
            <a:r>
              <a:rPr lang="ru-RU" sz="1900" b="1" smtClean="0">
                <a:latin typeface="Century Gothic" panose="020B0502020202020204" pitchFamily="34" charset="0"/>
              </a:rPr>
              <a:t>начальник </a:t>
            </a:r>
            <a:r>
              <a:rPr lang="ru-RU" sz="1900" b="1" dirty="0">
                <a:latin typeface="Century Gothic" panose="020B0502020202020204" pitchFamily="34" charset="0"/>
              </a:rPr>
              <a:t>Управления информационных технологий и связи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9913</TotalTime>
  <Words>87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334</cp:revision>
  <dcterms:created xsi:type="dcterms:W3CDTF">2021-06-15T09:12:23Z</dcterms:created>
  <dcterms:modified xsi:type="dcterms:W3CDTF">2024-02-02T07:11:26Z</dcterms:modified>
</cp:coreProperties>
</file>