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" y="11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smtClean="0">
                <a:latin typeface="Century Gothic" panose="020B0502020202020204" pitchFamily="34" charset="0"/>
              </a:rPr>
              <a:t>26 </a:t>
            </a:r>
            <a:r>
              <a:rPr lang="ru-RU" dirty="0" smtClean="0">
                <a:latin typeface="Century Gothic" panose="020B0502020202020204" pitchFamily="34" charset="0"/>
              </a:rPr>
              <a:t>августа </a:t>
            </a:r>
            <a:r>
              <a:rPr lang="ru-RU" dirty="0">
                <a:latin typeface="Century Gothic" panose="020B0502020202020204" pitchFamily="34" charset="0"/>
              </a:rPr>
              <a:t>2024 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58AD088B-C420-6E75-35FD-2E7F9611E1F7}"/>
              </a:ext>
            </a:extLst>
          </p:cNvPr>
          <p:cNvSpPr txBox="1"/>
          <p:nvPr/>
        </p:nvSpPr>
        <p:spPr>
          <a:xfrm>
            <a:off x="2543344" y="3824456"/>
            <a:ext cx="44822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latin typeface="Century Gothic" panose="020B0502020202020204" pitchFamily="34" charset="0"/>
              </a:rPr>
              <a:t>Об организации питания в новом учебном году: итоги ремонтных работ в пищеблоках общеобразовательных учреждений г.Казани и планируемые мероприятия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36B4CC9D-6A84-7A15-1EE7-C8AE0F590914}"/>
              </a:ext>
            </a:extLst>
          </p:cNvPr>
          <p:cNvSpPr txBox="1"/>
          <p:nvPr/>
        </p:nvSpPr>
        <p:spPr>
          <a:xfrm>
            <a:off x="7465089" y="3947566"/>
            <a:ext cx="44470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>
                <a:latin typeface="Century Gothic" panose="020B0502020202020204" pitchFamily="34" charset="0"/>
              </a:rPr>
              <a:t>Рима Жамиловна </a:t>
            </a:r>
            <a:r>
              <a:rPr lang="ru-RU" sz="1600" b="1" dirty="0" err="1">
                <a:latin typeface="Century Gothic" panose="020B0502020202020204" pitchFamily="34" charset="0"/>
              </a:rPr>
              <a:t>Мухамедшина</a:t>
            </a:r>
            <a:r>
              <a:rPr lang="ru-RU" sz="1600" b="1" dirty="0">
                <a:latin typeface="Century Gothic" panose="020B0502020202020204" pitchFamily="34" charset="0"/>
              </a:rPr>
              <a:t>, генеральный директор АО «Департамент продовольствия и социального питания г.Казани»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58AD088B-C420-6E75-35FD-2E7F9611E1F7}"/>
              </a:ext>
            </a:extLst>
          </p:cNvPr>
          <p:cNvSpPr txBox="1"/>
          <p:nvPr/>
        </p:nvSpPr>
        <p:spPr>
          <a:xfrm>
            <a:off x="2543344" y="2753622"/>
            <a:ext cx="448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latin typeface="Century Gothic" panose="020B0502020202020204" pitchFamily="34" charset="0"/>
              </a:rPr>
              <a:t>О реализуемых мероприятиях по муниципальному контролю в сфере благоустройства на территории г.Казани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36B4CC9D-6A84-7A15-1EE7-C8AE0F590914}"/>
              </a:ext>
            </a:extLst>
          </p:cNvPr>
          <p:cNvSpPr txBox="1"/>
          <p:nvPr/>
        </p:nvSpPr>
        <p:spPr>
          <a:xfrm>
            <a:off x="7465089" y="2751787"/>
            <a:ext cx="44470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>
                <a:latin typeface="Century Gothic" panose="020B0502020202020204" pitchFamily="34" charset="0"/>
              </a:rPr>
              <a:t>Ильдар </a:t>
            </a:r>
            <a:r>
              <a:rPr lang="ru-RU" sz="1600" b="1" dirty="0" err="1">
                <a:latin typeface="Century Gothic" panose="020B0502020202020204" pitchFamily="34" charset="0"/>
              </a:rPr>
              <a:t>Саитзянович</a:t>
            </a:r>
            <a:r>
              <a:rPr lang="ru-RU" sz="1600" b="1" dirty="0">
                <a:latin typeface="Century Gothic" panose="020B0502020202020204" pitchFamily="34" charset="0"/>
              </a:rPr>
              <a:t> Шакиров, заместитель Руководителя Исполнительного комитета г.Казани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58AD088B-C420-6E75-35FD-2E7F9611E1F7}"/>
              </a:ext>
            </a:extLst>
          </p:cNvPr>
          <p:cNvSpPr txBox="1"/>
          <p:nvPr/>
        </p:nvSpPr>
        <p:spPr>
          <a:xfrm>
            <a:off x="2543344" y="5390089"/>
            <a:ext cx="4482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latin typeface="Century Gothic" panose="020B0502020202020204" pitchFamily="34" charset="0"/>
              </a:rPr>
              <a:t>О международных культурных проектах в преддверии Саммита стран БРИКС </a:t>
            </a:r>
            <a:endParaRPr lang="ru-RU" sz="1600" dirty="0">
              <a:latin typeface="Century Gothic" panose="020B0502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36B4CC9D-6A84-7A15-1EE7-C8AE0F590914}"/>
              </a:ext>
            </a:extLst>
          </p:cNvPr>
          <p:cNvSpPr txBox="1"/>
          <p:nvPr/>
        </p:nvSpPr>
        <p:spPr>
          <a:xfrm>
            <a:off x="7465089" y="5390089"/>
            <a:ext cx="4447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>
                <a:latin typeface="Century Gothic" panose="020B0502020202020204" pitchFamily="34" charset="0"/>
              </a:rPr>
              <a:t>Азат Искандарович </a:t>
            </a:r>
            <a:r>
              <a:rPr lang="ru-RU" sz="1600" b="1" dirty="0" err="1">
                <a:latin typeface="Century Gothic" panose="020B0502020202020204" pitchFamily="34" charset="0"/>
              </a:rPr>
              <a:t>Абзалов</a:t>
            </a:r>
            <a:r>
              <a:rPr lang="ru-RU" sz="1600" b="1" dirty="0">
                <a:latin typeface="Century Gothic" panose="020B0502020202020204" pitchFamily="34" charset="0"/>
              </a:rPr>
              <a:t>, начальник Управления культуры</a:t>
            </a:r>
            <a:endParaRPr lang="ru-RU" sz="16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10188</TotalTime>
  <Words>92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420</cp:revision>
  <dcterms:created xsi:type="dcterms:W3CDTF">2021-06-15T09:12:23Z</dcterms:created>
  <dcterms:modified xsi:type="dcterms:W3CDTF">2024-08-23T11:53:12Z</dcterms:modified>
</cp:coreProperties>
</file>