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19 августа </a:t>
            </a:r>
            <a:r>
              <a:rPr lang="ru-RU" dirty="0">
                <a:latin typeface="Century Gothic" panose="020B0502020202020204" pitchFamily="34" charset="0"/>
              </a:rPr>
              <a:t>2024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2753622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Итоги работы в сфере строительства за первое полугодие 2024 года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508225" y="2753622"/>
            <a:ext cx="44470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Азат Робертович </a:t>
            </a:r>
            <a:r>
              <a:rPr lang="ru-RU" b="1" dirty="0" err="1">
                <a:latin typeface="Century Gothic" panose="020B0502020202020204" pitchFamily="34" charset="0"/>
              </a:rPr>
              <a:t>Нигматзянов</a:t>
            </a:r>
            <a:r>
              <a:rPr lang="ru-RU" b="1" dirty="0">
                <a:latin typeface="Century Gothic" panose="020B0502020202020204" pitchFamily="34" charset="0"/>
              </a:rPr>
              <a:t>, первый заместитель Руководителя Исполнительного комитета г.Казани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5425028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готовности образовательных организаций к новому учебному году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508226" y="5425028"/>
            <a:ext cx="44470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Ирек Асафович </a:t>
            </a:r>
            <a:r>
              <a:rPr lang="ru-RU" b="1" dirty="0" err="1">
                <a:latin typeface="Century Gothic" panose="020B0502020202020204" pitchFamily="34" charset="0"/>
              </a:rPr>
              <a:t>Ризванов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образования Исполнительного комитета г.Казани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3938626"/>
            <a:ext cx="44822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подготовке и проведении праздничных мероприятий, посвященных Дню Республики Татарстан и Дню города Казани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508226" y="3936032"/>
            <a:ext cx="44470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Сагитова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10185</TotalTime>
  <Words>83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416</cp:revision>
  <dcterms:created xsi:type="dcterms:W3CDTF">2021-06-15T09:12:23Z</dcterms:created>
  <dcterms:modified xsi:type="dcterms:W3CDTF">2024-08-16T14:34:29Z</dcterms:modified>
</cp:coreProperties>
</file>