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9" y="200479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44291" y="1629781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9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февраля 2024 г.</a:t>
            </a:r>
          </a:p>
          <a:p>
            <a:pPr algn="just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45628" y="2660805"/>
            <a:ext cx="4811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деятельности за 2023 год и перспективах развития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81723" y="2660805"/>
            <a:ext cx="44444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Альберт </a:t>
            </a:r>
            <a:r>
              <a:rPr lang="ru-RU" b="1" dirty="0" err="1">
                <a:latin typeface="Century Gothic" panose="020B0502020202020204" pitchFamily="34" charset="0"/>
              </a:rPr>
              <a:t>Иршатович</a:t>
            </a:r>
            <a:r>
              <a:rPr lang="ru-RU" b="1" dirty="0">
                <a:latin typeface="Century Gothic" panose="020B0502020202020204" pitchFamily="34" charset="0"/>
              </a:rPr>
              <a:t> Салихов, глава Администрации Вахитовского и Приволжского районов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2210" y="3709128"/>
            <a:ext cx="49274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реализации Федеральной программы Туристского кода на территории </a:t>
            </a:r>
            <a:r>
              <a:rPr lang="ru-RU">
                <a:latin typeface="Century Gothic" panose="020B0502020202020204" pitchFamily="34" charset="0"/>
              </a:rPr>
              <a:t>Старо-Татарской слободы</a:t>
            </a:r>
            <a:r>
              <a:rPr lang="ru-RU" dirty="0">
                <a:latin typeface="Century Gothic" panose="020B0502020202020204" pitchFamily="34" charset="0"/>
              </a:rPr>
              <a:t>. Об итогах деятельности Префектуры «Старый город» за 2023 год и планах на 2024 год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33368" y="3727000"/>
            <a:ext cx="44791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Айрат </a:t>
            </a:r>
            <a:r>
              <a:rPr lang="ru-RU" b="1" dirty="0" err="1">
                <a:latin typeface="Century Gothic" panose="020B0502020202020204" pitchFamily="34" charset="0"/>
              </a:rPr>
              <a:t>Шамилевич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Фаизов</a:t>
            </a:r>
            <a:r>
              <a:rPr lang="ru-RU" b="1" dirty="0">
                <a:latin typeface="Century Gothic" panose="020B0502020202020204" pitchFamily="34" charset="0"/>
              </a:rPr>
              <a:t>, префект территории МКУ «Префектура «Старый город»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62210" y="5658860"/>
            <a:ext cx="4927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туристического сезона </a:t>
            </a:r>
            <a:br>
              <a:rPr lang="ru-RU" dirty="0">
                <a:latin typeface="Century Gothic" panose="020B0502020202020204" pitchFamily="34" charset="0"/>
              </a:rPr>
            </a:br>
            <a:r>
              <a:rPr lang="ru-RU" dirty="0">
                <a:latin typeface="Century Gothic" panose="020B0502020202020204" pitchFamily="34" charset="0"/>
              </a:rPr>
              <a:t>2023 года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92883" y="5658860"/>
            <a:ext cx="43624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Дарья Александровна Санникова, директор МКУ «Комитет по развитию туризма г.Казани»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10023</TotalTime>
  <Words>106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HP</cp:lastModifiedBy>
  <cp:revision>352</cp:revision>
  <dcterms:created xsi:type="dcterms:W3CDTF">2021-06-15T09:12:23Z</dcterms:created>
  <dcterms:modified xsi:type="dcterms:W3CDTF">2024-02-17T11:07:58Z</dcterms:modified>
</cp:coreProperties>
</file>