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" y="10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17 июня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11:00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9" y="2945523"/>
            <a:ext cx="440861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dirty="0">
                <a:latin typeface="Century Gothic" panose="020B0502020202020204" pitchFamily="34" charset="0"/>
              </a:rPr>
              <a:t>О ходе работ по благоустройству общественных пространств </a:t>
            </a:r>
            <a:br>
              <a:rPr lang="ru-RU" sz="1900" dirty="0">
                <a:latin typeface="Century Gothic" panose="020B0502020202020204" pitchFamily="34" charset="0"/>
              </a:rPr>
            </a:br>
            <a:r>
              <a:rPr lang="ru-RU" sz="1900" dirty="0">
                <a:latin typeface="Century Gothic" panose="020B0502020202020204" pitchFamily="34" charset="0"/>
              </a:rPr>
              <a:t>в г.Казани в 2024 году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1DDBCC-BF2B-3FF1-EBE3-EE677DBBB449}"/>
              </a:ext>
            </a:extLst>
          </p:cNvPr>
          <p:cNvSpPr txBox="1"/>
          <p:nvPr/>
        </p:nvSpPr>
        <p:spPr>
          <a:xfrm>
            <a:off x="7400070" y="2944509"/>
            <a:ext cx="433419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sz="1900" b="1" dirty="0" err="1">
                <a:latin typeface="Century Gothic" panose="020B0502020202020204" pitchFamily="34" charset="0"/>
              </a:rPr>
              <a:t>Куляжев</a:t>
            </a:r>
            <a:r>
              <a:rPr lang="ru-RU" sz="19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DE0603-B5F1-63D0-139F-F9BC6D5CEDD5}"/>
              </a:ext>
            </a:extLst>
          </p:cNvPr>
          <p:cNvSpPr txBox="1"/>
          <p:nvPr/>
        </p:nvSpPr>
        <p:spPr>
          <a:xfrm>
            <a:off x="7389990" y="4468565"/>
            <a:ext cx="434427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b="1" dirty="0">
                <a:latin typeface="Century Gothic" panose="020B0502020202020204" pitchFamily="34" charset="0"/>
              </a:rPr>
              <a:t>Елена Николаевна Студеникина, начальник Управления ЗАГС Исполнительного комитета г.Казани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1F2D3D-C6A7-45CE-7E96-A240E67BE397}"/>
              </a:ext>
            </a:extLst>
          </p:cNvPr>
          <p:cNvSpPr txBox="1"/>
          <p:nvPr/>
        </p:nvSpPr>
        <p:spPr>
          <a:xfrm>
            <a:off x="2462209" y="4469606"/>
            <a:ext cx="440861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dirty="0">
                <a:latin typeface="Century Gothic" panose="020B0502020202020204" pitchFamily="34" charset="0"/>
              </a:rPr>
              <a:t>О мероприятиях, проводимых Управлением ЗАГС г.Казани </a:t>
            </a:r>
            <a:br>
              <a:rPr lang="ru-RU" sz="1900" dirty="0">
                <a:latin typeface="Century Gothic" panose="020B0502020202020204" pitchFamily="34" charset="0"/>
              </a:rPr>
            </a:br>
            <a:r>
              <a:rPr lang="ru-RU" sz="1900" dirty="0">
                <a:latin typeface="Century Gothic" panose="020B0502020202020204" pitchFamily="34" charset="0"/>
              </a:rPr>
              <a:t>в рамках Года семьи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10133</TotalTime>
  <Words>75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398</cp:revision>
  <dcterms:created xsi:type="dcterms:W3CDTF">2021-06-15T09:12:23Z</dcterms:created>
  <dcterms:modified xsi:type="dcterms:W3CDTF">2024-06-14T10:46:41Z</dcterms:modified>
</cp:coreProperties>
</file>