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4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15 </a:t>
            </a:r>
            <a:r>
              <a:rPr lang="ru-RU" dirty="0">
                <a:latin typeface="Century Gothic" panose="020B0502020202020204" pitchFamily="34" charset="0"/>
              </a:rPr>
              <a:t>июля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318503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ходе работ по реализации программы «Наш двор» в районах г.Казани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57653" y="3318503"/>
            <a:ext cx="4344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entury Gothic" panose="020B0502020202020204" pitchFamily="34" charset="0"/>
              </a:rPr>
              <a:t>Главы администраций районов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10216</TotalTime>
  <Words>38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409</cp:revision>
  <dcterms:created xsi:type="dcterms:W3CDTF">2021-06-15T09:12:23Z</dcterms:created>
  <dcterms:modified xsi:type="dcterms:W3CDTF">2024-07-12T11:02:25Z</dcterms:modified>
</cp:coreProperties>
</file>