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15 апреля 2024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09:00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2209" y="3206047"/>
            <a:ext cx="4662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основных требованиях к содержанию территорий в летний период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43701" y="3206047"/>
            <a:ext cx="452515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Наиль Юнусович </a:t>
            </a:r>
            <a:r>
              <a:rPr lang="ru-RU" sz="2000" b="1" dirty="0" err="1">
                <a:latin typeface="Century Gothic" panose="020B0502020202020204" pitchFamily="34" charset="0"/>
              </a:rPr>
              <a:t>Минвалеев</a:t>
            </a:r>
            <a:r>
              <a:rPr lang="ru-RU" sz="2000" b="1" dirty="0">
                <a:latin typeface="Century Gothic" panose="020B0502020202020204" pitchFamily="34" charset="0"/>
              </a:rPr>
              <a:t>, начальник Управления административно-технической инспекции Исполнительного комитета </a:t>
            </a:r>
            <a:r>
              <a:rPr lang="ru-RU" sz="2000" b="1" dirty="0" err="1">
                <a:latin typeface="Century Gothic" panose="020B0502020202020204" pitchFamily="34" charset="0"/>
              </a:rPr>
              <a:t>г.Казани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10058</TotalTime>
  <Words>45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382</cp:revision>
  <dcterms:created xsi:type="dcterms:W3CDTF">2021-06-15T09:12:23Z</dcterms:created>
  <dcterms:modified xsi:type="dcterms:W3CDTF">2024-04-12T11:07:47Z</dcterms:modified>
</cp:coreProperties>
</file>