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13 мая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96474" y="3050204"/>
            <a:ext cx="4662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летней программе в парках и скверах </a:t>
            </a:r>
            <a:r>
              <a:rPr lang="ru-RU" sz="2000" dirty="0" err="1">
                <a:latin typeface="Century Gothic" panose="020B0502020202020204" pitchFamily="34" charset="0"/>
              </a:rPr>
              <a:t>г.Казани</a:t>
            </a:r>
            <a:r>
              <a:rPr lang="ru-RU" sz="20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43701" y="3050204"/>
            <a:ext cx="45251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</a:t>
            </a:r>
            <a:r>
              <a:rPr lang="ru-RU" sz="2000" b="1" dirty="0" err="1">
                <a:latin typeface="Century Gothic" panose="020B0502020202020204" pitchFamily="34" charset="0"/>
              </a:rPr>
              <a:t>Фаритовна</a:t>
            </a:r>
            <a:r>
              <a:rPr lang="ru-RU" sz="2000" b="1" dirty="0">
                <a:latin typeface="Century Gothic" panose="020B0502020202020204" pitchFamily="34" charset="0"/>
              </a:rPr>
              <a:t> Латыпова, директор МБУ «Дирекция парков и скверов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r>
              <a:rPr lang="ru-RU" sz="2000" b="1" dirty="0">
                <a:latin typeface="Century Gothic" panose="020B0502020202020204" pitchFamily="34" charset="0"/>
              </a:rPr>
              <a:t>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AAB1BD-2FA0-B763-0ED6-9E27DBD23F1D}"/>
              </a:ext>
            </a:extLst>
          </p:cNvPr>
          <p:cNvSpPr txBox="1"/>
          <p:nvPr/>
        </p:nvSpPr>
        <p:spPr>
          <a:xfrm>
            <a:off x="2414092" y="4532258"/>
            <a:ext cx="4662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ситуации с обращением с отходами в  </a:t>
            </a:r>
            <a:r>
              <a:rPr lang="ru-RU" sz="2000" dirty="0" err="1">
                <a:latin typeface="Century Gothic" panose="020B0502020202020204" pitchFamily="34" charset="0"/>
              </a:rPr>
              <a:t>г.Казани</a:t>
            </a:r>
            <a:r>
              <a:rPr lang="ru-RU" sz="20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C2DC3A-BC68-7913-330A-A16108CA3393}"/>
              </a:ext>
            </a:extLst>
          </p:cNvPr>
          <p:cNvSpPr txBox="1"/>
          <p:nvPr/>
        </p:nvSpPr>
        <p:spPr>
          <a:xfrm>
            <a:off x="7343701" y="4532258"/>
            <a:ext cx="45251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10063</TotalTime>
  <Words>69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387</cp:revision>
  <dcterms:created xsi:type="dcterms:W3CDTF">2021-06-15T09:12:23Z</dcterms:created>
  <dcterms:modified xsi:type="dcterms:W3CDTF">2024-05-09T10:21:36Z</dcterms:modified>
</cp:coreProperties>
</file>