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09.08.2024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09" y="1744341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45916" y="1849800"/>
            <a:ext cx="2442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Century Gothic" panose="020B0502020202020204" pitchFamily="34" charset="0"/>
              </a:rPr>
              <a:t>12 августа </a:t>
            </a:r>
            <a:r>
              <a:rPr lang="ru-RU" dirty="0">
                <a:latin typeface="Century Gothic" panose="020B0502020202020204" pitchFamily="34" charset="0"/>
              </a:rPr>
              <a:t>2024 г.</a:t>
            </a:r>
          </a:p>
          <a:p>
            <a:pPr algn="r"/>
            <a:r>
              <a:rPr lang="ru-RU">
                <a:latin typeface="Century Gothic" panose="020B0502020202020204" pitchFamily="34" charset="0"/>
              </a:rPr>
              <a:t>9</a:t>
            </a:r>
            <a:r>
              <a:rPr lang="ru-RU" smtClean="0">
                <a:latin typeface="Century Gothic" panose="020B0502020202020204" pitchFamily="34" charset="0"/>
              </a:rPr>
              <a:t>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8AD088B-C420-6E75-35FD-2E7F9611E1F7}"/>
              </a:ext>
            </a:extLst>
          </p:cNvPr>
          <p:cNvSpPr txBox="1"/>
          <p:nvPr/>
        </p:nvSpPr>
        <p:spPr>
          <a:xfrm>
            <a:off x="2462209" y="3318503"/>
            <a:ext cx="44822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 работы в сфере благоустройства за первое полугодие 2024 года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36B4CC9D-6A84-7A15-1EE7-C8AE0F590914}"/>
              </a:ext>
            </a:extLst>
          </p:cNvPr>
          <p:cNvSpPr txBox="1"/>
          <p:nvPr/>
        </p:nvSpPr>
        <p:spPr>
          <a:xfrm>
            <a:off x="7508226" y="3318503"/>
            <a:ext cx="43442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latin typeface="Century Gothic" panose="020B0502020202020204" pitchFamily="34" charset="0"/>
              </a:rPr>
              <a:t>Игорь Владимирович </a:t>
            </a:r>
            <a:r>
              <a:rPr lang="ru-RU" b="1" dirty="0" err="1" smtClean="0">
                <a:latin typeface="Century Gothic" panose="020B0502020202020204" pitchFamily="34" charset="0"/>
              </a:rPr>
              <a:t>Куляжев</a:t>
            </a:r>
            <a:r>
              <a:rPr lang="ru-RU" b="1" dirty="0" smtClean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  <a:endParaRPr lang="ru-RU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10179</TotalTime>
  <Words>41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411</cp:revision>
  <dcterms:created xsi:type="dcterms:W3CDTF">2021-06-15T09:12:23Z</dcterms:created>
  <dcterms:modified xsi:type="dcterms:W3CDTF">2024-08-09T13:32:06Z</dcterms:modified>
</cp:coreProperties>
</file>