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9" y="200479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44291" y="1629781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11 марта 2024 г.</a:t>
            </a:r>
          </a:p>
          <a:p>
            <a:pPr algn="just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9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2210" y="3347561"/>
            <a:ext cx="48113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программе капитального ремонта многоквартирных домов 2024 года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70168" y="3347561"/>
            <a:ext cx="45251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Василий Александрович </a:t>
            </a:r>
            <a:r>
              <a:rPr lang="ru-RU" sz="2000" b="1" dirty="0" err="1">
                <a:latin typeface="Century Gothic" panose="020B0502020202020204" pitchFamily="34" charset="0"/>
              </a:rPr>
              <a:t>Лысачкин</a:t>
            </a:r>
            <a:r>
              <a:rPr lang="ru-RU" sz="2000" b="1" dirty="0">
                <a:latin typeface="Century Gothic" panose="020B0502020202020204" pitchFamily="34" charset="0"/>
              </a:rPr>
              <a:t>, председатель Комитета </a:t>
            </a:r>
            <a:r>
              <a:rPr lang="ru-RU" sz="2000" b="1" dirty="0" smtClean="0">
                <a:latin typeface="Century Gothic" panose="020B0502020202020204" pitchFamily="34" charset="0"/>
              </a:rPr>
              <a:t>жилищно-коммунального </a:t>
            </a:r>
            <a:r>
              <a:rPr lang="ru-RU" sz="2000" b="1" dirty="0">
                <a:latin typeface="Century Gothic" panose="020B0502020202020204" pitchFamily="34" charset="0"/>
              </a:rPr>
              <a:t>хозяйства Исполнительного комитета 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10000</TotalTime>
  <Words>40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364</cp:revision>
  <dcterms:created xsi:type="dcterms:W3CDTF">2021-06-15T09:12:23Z</dcterms:created>
  <dcterms:modified xsi:type="dcterms:W3CDTF">2024-03-07T13:25:09Z</dcterms:modified>
</cp:coreProperties>
</file>