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10 июня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11:00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2624752"/>
            <a:ext cx="440861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проведении Международного </a:t>
            </a:r>
            <a:r>
              <a:rPr lang="ru-RU" sz="1900" dirty="0" err="1">
                <a:latin typeface="Century Gothic" panose="020B0502020202020204" pitchFamily="34" charset="0"/>
              </a:rPr>
              <a:t>мультиспортивного</a:t>
            </a:r>
            <a:r>
              <a:rPr lang="ru-RU" sz="1900" dirty="0">
                <a:latin typeface="Century Gothic" panose="020B0502020202020204" pitchFamily="34" charset="0"/>
              </a:rPr>
              <a:t> мероприятия «Спортивные Игры стран БРИКС» </a:t>
            </a:r>
          </a:p>
          <a:p>
            <a:pPr algn="just"/>
            <a:r>
              <a:rPr lang="ru-RU" sz="1900" dirty="0">
                <a:latin typeface="Century Gothic" panose="020B0502020202020204" pitchFamily="34" charset="0"/>
              </a:rPr>
              <a:t>в 2024 году в Казани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62623" y="2624752"/>
            <a:ext cx="427164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Линар </a:t>
            </a:r>
            <a:r>
              <a:rPr lang="ru-RU" sz="1900" b="1" dirty="0" err="1">
                <a:latin typeface="Century Gothic" panose="020B0502020202020204" pitchFamily="34" charset="0"/>
              </a:rPr>
              <a:t>Зимфирович</a:t>
            </a:r>
            <a:r>
              <a:rPr lang="ru-RU" sz="1900" b="1" dirty="0">
                <a:latin typeface="Century Gothic" panose="020B0502020202020204" pitchFamily="34" charset="0"/>
              </a:rPr>
              <a:t> Гарипов, председатель Комитета физической культуры и спорта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8AD088B-C420-6E75-35FD-2E7F9611E1F7}"/>
              </a:ext>
            </a:extLst>
          </p:cNvPr>
          <p:cNvSpPr txBox="1"/>
          <p:nvPr/>
        </p:nvSpPr>
        <p:spPr>
          <a:xfrm>
            <a:off x="2462209" y="3998991"/>
            <a:ext cx="440861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праздновании татарского народного праздника «Сабантуй» </a:t>
            </a:r>
          </a:p>
          <a:p>
            <a:pPr algn="just"/>
            <a:r>
              <a:rPr lang="ru-RU" sz="1900" dirty="0">
                <a:latin typeface="Century Gothic" panose="020B0502020202020204" pitchFamily="34" charset="0"/>
              </a:rPr>
              <a:t>в г.Казани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11DDBCC-BF2B-3FF1-EBE3-EE677DBBB449}"/>
              </a:ext>
            </a:extLst>
          </p:cNvPr>
          <p:cNvSpPr txBox="1"/>
          <p:nvPr/>
        </p:nvSpPr>
        <p:spPr>
          <a:xfrm>
            <a:off x="7400070" y="3997770"/>
            <a:ext cx="433419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Гузель Рамзилевна Сагитова, заместитель Руководителя Исполнительного комитета г.Казани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BDE0603-B5F1-63D0-139F-F9BC6D5CEDD5}"/>
              </a:ext>
            </a:extLst>
          </p:cNvPr>
          <p:cNvSpPr txBox="1"/>
          <p:nvPr/>
        </p:nvSpPr>
        <p:spPr>
          <a:xfrm>
            <a:off x="7389990" y="5456578"/>
            <a:ext cx="434427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Евгений Андреевич </a:t>
            </a:r>
            <a:r>
              <a:rPr lang="ru-RU" sz="1900" b="1" dirty="0" err="1">
                <a:latin typeface="Century Gothic" panose="020B0502020202020204" pitchFamily="34" charset="0"/>
              </a:rPr>
              <a:t>Чекашов</a:t>
            </a:r>
            <a:r>
              <a:rPr lang="ru-RU" sz="1900" b="1" dirty="0">
                <a:latin typeface="Century Gothic" panose="020B0502020202020204" pitchFamily="34" charset="0"/>
              </a:rPr>
              <a:t>, генеральный директор ООО «УК «Предприятие жилищно-коммунального хозяйства»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51F2D3D-C6A7-45CE-7E96-A240E67BE397}"/>
              </a:ext>
            </a:extLst>
          </p:cNvPr>
          <p:cNvSpPr txBox="1"/>
          <p:nvPr/>
        </p:nvSpPr>
        <p:spPr>
          <a:xfrm>
            <a:off x="2462209" y="5456578"/>
            <a:ext cx="440861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раздельном сборе отходов в г.Казани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10099</TotalTime>
  <Words>86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395</cp:revision>
  <dcterms:created xsi:type="dcterms:W3CDTF">2021-06-15T09:12:23Z</dcterms:created>
  <dcterms:modified xsi:type="dcterms:W3CDTF">2024-06-07T14:04:31Z</dcterms:modified>
</cp:coreProperties>
</file>