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4 марта 2024 г.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2840853"/>
            <a:ext cx="4811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за 2023 год и </a:t>
            </a:r>
            <a:r>
              <a:rPr lang="ru-RU" sz="2000" dirty="0" smtClean="0">
                <a:latin typeface="Century Gothic" panose="020B0502020202020204" pitchFamily="34" charset="0"/>
              </a:rPr>
              <a:t>планах </a:t>
            </a:r>
            <a:r>
              <a:rPr lang="ru-RU" sz="2000" dirty="0">
                <a:latin typeface="Century Gothic" panose="020B0502020202020204" pitchFamily="34" charset="0"/>
              </a:rPr>
              <a:t>на 2024 год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69979" y="2821109"/>
            <a:ext cx="45251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err="1">
                <a:latin typeface="Century Gothic" panose="020B0502020202020204" pitchFamily="34" charset="0"/>
              </a:rPr>
              <a:t>Фанис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Вагизович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Нурмухаметов</a:t>
            </a:r>
            <a:r>
              <a:rPr lang="ru-RU" sz="2000" b="1" dirty="0">
                <a:latin typeface="Century Gothic" panose="020B0502020202020204" pitchFamily="34" charset="0"/>
              </a:rPr>
              <a:t>, глава Администрации Авиастроительного и Ново-Савиновского районов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208" y="4584414"/>
            <a:ext cx="4811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АО «Департамент продовольствия и социального питания г.Казани»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69979" y="4584414"/>
            <a:ext cx="44444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Римма </a:t>
            </a:r>
            <a:r>
              <a:rPr lang="ru-RU" sz="2000" b="1" dirty="0" err="1" smtClean="0">
                <a:latin typeface="Century Gothic" panose="020B0502020202020204" pitchFamily="34" charset="0"/>
              </a:rPr>
              <a:t>Жамиловна</a:t>
            </a:r>
            <a:r>
              <a:rPr lang="ru-RU" sz="2000" b="1" dirty="0" smtClean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sz="2000" b="1" dirty="0">
                <a:latin typeface="Century Gothic" panose="020B0502020202020204" pitchFamily="34" charset="0"/>
              </a:rPr>
              <a:t>, </a:t>
            </a:r>
            <a:r>
              <a:rPr lang="ru-RU" sz="2000" b="1" dirty="0" smtClean="0">
                <a:latin typeface="Century Gothic" panose="020B0502020202020204" pitchFamily="34" charset="0"/>
              </a:rPr>
              <a:t>генеральный директор </a:t>
            </a:r>
            <a:r>
              <a:rPr lang="ru-RU" sz="2000" b="1" dirty="0">
                <a:latin typeface="Century Gothic" panose="020B0502020202020204" pitchFamily="34" charset="0"/>
              </a:rPr>
              <a:t>АО «Департамент продовольствия и социального питания г.Казани»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9997</TotalTime>
  <Words>69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361</cp:revision>
  <dcterms:created xsi:type="dcterms:W3CDTF">2021-06-15T09:12:23Z</dcterms:created>
  <dcterms:modified xsi:type="dcterms:W3CDTF">2024-03-01T12:21:02Z</dcterms:modified>
</cp:coreProperties>
</file>