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CBD1DB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70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-1134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350977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765117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8803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0947104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3149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59618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7176046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383204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3797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358816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81151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D4EA38-980E-4FC4-AC50-64096B96ED57}" type="datetimeFigureOut">
              <a:rPr lang="ru-RU" smtClean="0"/>
              <a:pPr/>
              <a:t>24.11.2024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5EC07E-ED57-45E5-B9A2-813444AB228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039269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68323" y="770480"/>
            <a:ext cx="1138696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Аппаратное совещание руководителей органов муниципального образования и подразделений Исполнительного комитета г.Казани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2061275" y="1744341"/>
            <a:ext cx="10163919" cy="857250"/>
          </a:xfrm>
          <a:prstGeom prst="rect">
            <a:avLst/>
          </a:prstGeom>
          <a:solidFill>
            <a:schemeClr val="accent5">
              <a:lumMod val="50000"/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4080990" y="1896372"/>
            <a:ext cx="1786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тема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773079" y="1896372"/>
            <a:ext cx="2378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4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докладчик</a:t>
            </a:r>
          </a:p>
        </p:txBody>
      </p:sp>
      <p:pic>
        <p:nvPicPr>
          <p:cNvPr id="1026" name="Picture 2" descr="Официальный портал Казани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58272" y="150638"/>
            <a:ext cx="417009" cy="51705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-45916" y="1849800"/>
            <a:ext cx="2107191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ru-RU" dirty="0" smtClean="0">
                <a:latin typeface="Century Gothic" panose="020B0502020202020204" pitchFamily="34" charset="0"/>
              </a:rPr>
              <a:t>25 ноября </a:t>
            </a:r>
            <a:r>
              <a:rPr lang="ru-RU" dirty="0">
                <a:latin typeface="Century Gothic" panose="020B0502020202020204" pitchFamily="34" charset="0"/>
              </a:rPr>
              <a:t>2024 г.</a:t>
            </a:r>
          </a:p>
          <a:p>
            <a:pPr algn="r"/>
            <a:r>
              <a:rPr lang="ru-RU" smtClean="0">
                <a:latin typeface="Century Gothic" panose="020B0502020202020204" pitchFamily="34" charset="0"/>
              </a:rPr>
              <a:t>10:00</a:t>
            </a:r>
            <a:endParaRPr lang="ru-RU" dirty="0">
              <a:latin typeface="Century Gothic" panose="020B0502020202020204" pitchFamily="34" charset="0"/>
            </a:endParaRPr>
          </a:p>
        </p:txBody>
      </p:sp>
      <p:cxnSp>
        <p:nvCxnSpPr>
          <p:cNvPr id="17" name="Прямая соединительная линия 16"/>
          <p:cNvCxnSpPr/>
          <p:nvPr/>
        </p:nvCxnSpPr>
        <p:spPr>
          <a:xfrm>
            <a:off x="8848725" y="770480"/>
            <a:ext cx="3353040" cy="0"/>
          </a:xfrm>
          <a:prstGeom prst="line">
            <a:avLst/>
          </a:prstGeom>
          <a:ln w="28575">
            <a:solidFill>
              <a:srgbClr val="CBD1D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9598445" y="218340"/>
            <a:ext cx="34102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0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Мэрия Казани 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046427" y="2867565"/>
            <a:ext cx="50214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Основные итоги социально-экономического развития г.Казани </a:t>
            </a:r>
            <a:r>
              <a:rPr lang="ru-RU">
                <a:latin typeface="Century Gothic" panose="020B0502020202020204" pitchFamily="34" charset="0"/>
              </a:rPr>
              <a:t>за </a:t>
            </a:r>
            <a:r>
              <a:rPr lang="ru-RU" smtClean="0">
                <a:latin typeface="Century Gothic" panose="020B0502020202020204" pitchFamily="34" charset="0"/>
              </a:rPr>
              <a:t/>
            </a:r>
            <a:br>
              <a:rPr lang="ru-RU" smtClean="0">
                <a:latin typeface="Century Gothic" panose="020B0502020202020204" pitchFamily="34" charset="0"/>
              </a:rPr>
            </a:br>
            <a:r>
              <a:rPr lang="ru-RU" smtClean="0">
                <a:latin typeface="Century Gothic" panose="020B0502020202020204" pitchFamily="34" charset="0"/>
              </a:rPr>
              <a:t>9 </a:t>
            </a:r>
            <a:r>
              <a:rPr lang="ru-RU" dirty="0">
                <a:latin typeface="Century Gothic" panose="020B0502020202020204" pitchFamily="34" charset="0"/>
              </a:rPr>
              <a:t>месяцев 2024 года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320222" y="2880689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Ильдар </a:t>
            </a:r>
            <a:r>
              <a:rPr lang="ru-RU" b="1" dirty="0" err="1">
                <a:latin typeface="Century Gothic" panose="020B0502020202020204" pitchFamily="34" charset="0"/>
              </a:rPr>
              <a:t>Саитзянович</a:t>
            </a:r>
            <a:r>
              <a:rPr lang="ru-RU" b="1" dirty="0">
                <a:latin typeface="Century Gothic" panose="020B0502020202020204" pitchFamily="34" charset="0"/>
              </a:rPr>
              <a:t> Шакиров, заместитель Руководителя Исполнительного комитета г.Казани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061275" y="3961140"/>
            <a:ext cx="502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подготовке к зимнему спортивному сезону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=""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320221" y="3961140"/>
            <a:ext cx="481480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Линар Зимфирович Гарипов, председатель Комитета физической культуры и спорта Исполнительного комитета г.Казани 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C0542D91-0236-6FD3-DD7F-A58981BF1B32}"/>
              </a:ext>
            </a:extLst>
          </p:cNvPr>
          <p:cNvSpPr txBox="1"/>
          <p:nvPr/>
        </p:nvSpPr>
        <p:spPr>
          <a:xfrm>
            <a:off x="2046427" y="5237115"/>
            <a:ext cx="50214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>
                <a:latin typeface="Century Gothic" panose="020B0502020202020204" pitchFamily="34" charset="0"/>
              </a:rPr>
              <a:t>О подготовке и проведении в г.Казани Декады инвалидов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A2C75C40-659C-FE95-F0D7-ECB478803A74}"/>
              </a:ext>
            </a:extLst>
          </p:cNvPr>
          <p:cNvSpPr txBox="1"/>
          <p:nvPr/>
        </p:nvSpPr>
        <p:spPr>
          <a:xfrm>
            <a:off x="7320222" y="5237115"/>
            <a:ext cx="481480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Century Gothic" panose="020B0502020202020204" pitchFamily="34" charset="0"/>
              </a:rPr>
              <a:t>Гузель </a:t>
            </a:r>
            <a:r>
              <a:rPr lang="ru-RU" b="1" dirty="0" err="1">
                <a:latin typeface="Century Gothic" panose="020B0502020202020204" pitchFamily="34" charset="0"/>
              </a:rPr>
              <a:t>Рамзилевна</a:t>
            </a:r>
            <a:r>
              <a:rPr lang="ru-RU" b="1" dirty="0">
                <a:latin typeface="Century Gothic" panose="020B0502020202020204" pitchFamily="34" charset="0"/>
              </a:rPr>
              <a:t> </a:t>
            </a:r>
            <a:r>
              <a:rPr lang="ru-RU" b="1" dirty="0" err="1">
                <a:latin typeface="Century Gothic" panose="020B0502020202020204" pitchFamily="34" charset="0"/>
              </a:rPr>
              <a:t>Сагитова</a:t>
            </a:r>
            <a:r>
              <a:rPr lang="ru-RU" b="1" dirty="0">
                <a:latin typeface="Century Gothic" panose="020B0502020202020204" pitchFamily="34" charset="0"/>
              </a:rPr>
              <a:t>, заместитель Руководителя Исполнительного комитета г.Казани</a:t>
            </a:r>
          </a:p>
        </p:txBody>
      </p:sp>
    </p:spTree>
    <p:extLst>
      <p:ext uri="{BB962C8B-B14F-4D97-AF65-F5344CB8AC3E}">
        <p14:creationId xmlns="" xmlns:p14="http://schemas.microsoft.com/office/powerpoint/2010/main" val="25168029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10510</TotalTime>
  <Words>72</Words>
  <Application>Microsoft Office PowerPoint</Application>
  <PresentationFormat>Произвольный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Евгений</cp:lastModifiedBy>
  <cp:revision>466</cp:revision>
  <dcterms:created xsi:type="dcterms:W3CDTF">2021-06-15T09:12:23Z</dcterms:created>
  <dcterms:modified xsi:type="dcterms:W3CDTF">2024-11-24T18:49:53Z</dcterms:modified>
</cp:coreProperties>
</file>