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16 января 2023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10:00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620000" y="4453393"/>
            <a:ext cx="41258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Наиль Юнусович </a:t>
            </a:r>
            <a:r>
              <a:rPr lang="ru-RU" b="1" dirty="0" err="1">
                <a:latin typeface="Century Gothic" panose="020B0502020202020204" pitchFamily="34" charset="0"/>
              </a:rPr>
              <a:t>Минвалеев</a:t>
            </a:r>
            <a:r>
              <a:rPr lang="ru-RU" b="1" dirty="0">
                <a:latin typeface="Century Gothic" panose="020B0502020202020204" pitchFamily="34" charset="0"/>
              </a:rPr>
              <a:t>, начальник Управления административно-технической инспекции Исполнительного комитета г.Казани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398343" y="4453393"/>
            <a:ext cx="4636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latin typeface="Century Gothic" panose="020B0502020202020204" pitchFamily="34" charset="0"/>
              </a:rPr>
              <a:t>Об </a:t>
            </a:r>
            <a:r>
              <a:rPr lang="ru-RU" dirty="0">
                <a:latin typeface="Century Gothic" panose="020B0502020202020204" pitchFamily="34" charset="0"/>
              </a:rPr>
              <a:t>итогах работы Управления административно-технической инспекции Исполнительного комитета г.Казани </a:t>
            </a:r>
            <a:r>
              <a:rPr lang="ru-RU" dirty="0" smtClean="0">
                <a:latin typeface="Century Gothic" panose="020B0502020202020204" pitchFamily="34" charset="0"/>
              </a:rPr>
              <a:t>в </a:t>
            </a:r>
            <a:r>
              <a:rPr lang="ru-RU" dirty="0">
                <a:latin typeface="Century Gothic" panose="020B0502020202020204" pitchFamily="34" charset="0"/>
              </a:rPr>
              <a:t>2022 </a:t>
            </a:r>
            <a:r>
              <a:rPr lang="ru-RU" dirty="0" smtClean="0">
                <a:latin typeface="Century Gothic" panose="020B0502020202020204" pitchFamily="34" charset="0"/>
              </a:rPr>
              <a:t>году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620000" y="2763444"/>
            <a:ext cx="41258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Century Gothic" panose="020B0502020202020204" pitchFamily="34" charset="0"/>
              </a:rPr>
              <a:t>Рима </a:t>
            </a:r>
            <a:r>
              <a:rPr lang="ru-RU" b="1" dirty="0" err="1">
                <a:latin typeface="Century Gothic" panose="020B0502020202020204" pitchFamily="34" charset="0"/>
              </a:rPr>
              <a:t>Жамиловна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Мухамедшина</a:t>
            </a:r>
            <a:r>
              <a:rPr lang="ru-RU" b="1" dirty="0">
                <a:latin typeface="Century Gothic" panose="020B0502020202020204" pitchFamily="34" charset="0"/>
              </a:rPr>
              <a:t>, </a:t>
            </a:r>
            <a:endParaRPr lang="ru-RU" b="1" dirty="0" smtClean="0">
              <a:latin typeface="Century Gothic" panose="020B0502020202020204" pitchFamily="34" charset="0"/>
            </a:endParaRPr>
          </a:p>
          <a:p>
            <a:pPr algn="just"/>
            <a:r>
              <a:rPr lang="ru-RU" b="1" dirty="0" smtClean="0">
                <a:latin typeface="Century Gothic" panose="020B0502020202020204" pitchFamily="34" charset="0"/>
              </a:rPr>
              <a:t>генеральный </a:t>
            </a:r>
            <a:r>
              <a:rPr lang="ru-RU" b="1" dirty="0">
                <a:latin typeface="Century Gothic" panose="020B0502020202020204" pitchFamily="34" charset="0"/>
              </a:rPr>
              <a:t>директор </a:t>
            </a:r>
            <a:r>
              <a:rPr lang="ru-RU" b="1" dirty="0" smtClean="0">
                <a:latin typeface="Century Gothic" panose="020B0502020202020204" pitchFamily="34" charset="0"/>
              </a:rPr>
              <a:t>АО </a:t>
            </a:r>
            <a:r>
              <a:rPr lang="ru-RU" b="1" dirty="0">
                <a:latin typeface="Century Gothic" panose="020B0502020202020204" pitchFamily="34" charset="0"/>
              </a:rPr>
              <a:t>«</a:t>
            </a:r>
            <a:r>
              <a:rPr lang="ru-RU" b="1" dirty="0" smtClean="0">
                <a:latin typeface="Century Gothic" panose="020B0502020202020204" pitchFamily="34" charset="0"/>
              </a:rPr>
              <a:t>Департамент </a:t>
            </a:r>
            <a:r>
              <a:rPr lang="ru-RU" b="1" dirty="0">
                <a:latin typeface="Century Gothic" panose="020B0502020202020204" pitchFamily="34" charset="0"/>
              </a:rPr>
              <a:t>продовольствия и социального питания г.Казани</a:t>
            </a:r>
            <a:r>
              <a:rPr lang="ru-RU" b="1" dirty="0" smtClean="0"/>
              <a:t>»</a:t>
            </a:r>
            <a:r>
              <a:rPr lang="ru-RU" b="1" dirty="0" smtClean="0">
                <a:latin typeface="Century Gothic" panose="020B0502020202020204" pitchFamily="34" charset="0"/>
              </a:rPr>
              <a:t> </a:t>
            </a:r>
            <a:endParaRPr lang="ru-RU" dirty="0">
              <a:latin typeface="Century Gothic" panose="020B0502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398343" y="2840853"/>
            <a:ext cx="46367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Century Gothic" panose="020B0502020202020204" pitchFamily="34" charset="0"/>
              </a:rPr>
              <a:t>Об </a:t>
            </a:r>
            <a:r>
              <a:rPr lang="ru-RU" dirty="0">
                <a:latin typeface="Century Gothic" panose="020B0502020202020204" pitchFamily="34" charset="0"/>
              </a:rPr>
              <a:t>организации школьного питания </a:t>
            </a:r>
            <a:r>
              <a:rPr lang="ru-RU" dirty="0" smtClean="0">
                <a:latin typeface="Century Gothic" panose="020B0502020202020204" pitchFamily="34" charset="0"/>
              </a:rPr>
              <a:t>в </a:t>
            </a:r>
            <a:r>
              <a:rPr lang="ru-RU" dirty="0">
                <a:latin typeface="Century Gothic" panose="020B0502020202020204" pitchFamily="34" charset="0"/>
              </a:rPr>
              <a:t>общеобразовательных учреждениях </a:t>
            </a:r>
            <a:r>
              <a:rPr lang="ru-RU" dirty="0" smtClean="0">
                <a:latin typeface="Century Gothic" panose="020B0502020202020204" pitchFamily="34" charset="0"/>
              </a:rPr>
              <a:t>г.Казани</a:t>
            </a:r>
            <a:endParaRPr lang="ru-RU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9625</TotalTime>
  <Words>69</Words>
  <Application>Microsoft Office PowerPoint</Application>
  <PresentationFormat>Широкоэкранный</PresentationFormat>
  <Paragraphs>13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283</cp:revision>
  <dcterms:created xsi:type="dcterms:W3CDTF">2021-06-15T09:12:23Z</dcterms:created>
  <dcterms:modified xsi:type="dcterms:W3CDTF">2023-01-13T11:55:35Z</dcterms:modified>
</cp:coreProperties>
</file>