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9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 февраля 2023 г.</a:t>
            </a:r>
          </a:p>
          <a:p>
            <a:pPr algn="r"/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70982" y="4418309"/>
            <a:ext cx="4531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работы административных комиссий г.Казани за 2022 год и планах на 2023 </a:t>
            </a:r>
            <a:r>
              <a:rPr lang="ru-RU" dirty="0" smtClean="0">
                <a:latin typeface="Century Gothic" panose="020B0502020202020204" pitchFamily="34" charset="0"/>
              </a:rPr>
              <a:t>год</a:t>
            </a:r>
            <a:endParaRPr lang="ru-RU" dirty="0">
              <a:latin typeface="Century Gothic" panose="020B0502020202020204" pitchFamily="34" charset="0"/>
            </a:endParaRP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07787" y="2942973"/>
            <a:ext cx="451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>
                <a:latin typeface="Century Gothic" panose="020B0502020202020204" pitchFamily="34" charset="0"/>
              </a:rPr>
              <a:t>Азат </a:t>
            </a:r>
            <a:r>
              <a:rPr lang="ru-RU" b="1" smtClean="0">
                <a:latin typeface="Century Gothic" panose="020B0502020202020204" pitchFamily="34" charset="0"/>
              </a:rPr>
              <a:t>Искандарович </a:t>
            </a:r>
            <a:r>
              <a:rPr lang="ru-RU" b="1" dirty="0" err="1">
                <a:latin typeface="Century Gothic" panose="020B0502020202020204" pitchFamily="34" charset="0"/>
              </a:rPr>
              <a:t>Абзалов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b="1" dirty="0">
                <a:latin typeface="Century Gothic" panose="020B0502020202020204" pitchFamily="34" charset="0"/>
              </a:rPr>
              <a:t>начальник Управления культуры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 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70982" y="2942973"/>
            <a:ext cx="4531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работы </a:t>
            </a:r>
            <a:r>
              <a:rPr lang="ru-RU" dirty="0" smtClean="0">
                <a:latin typeface="Century Gothic" panose="020B0502020202020204" pitchFamily="34" charset="0"/>
              </a:rPr>
              <a:t>сферы культуры г.Казани за </a:t>
            </a:r>
            <a:r>
              <a:rPr lang="ru-RU" dirty="0">
                <a:latin typeface="Century Gothic" panose="020B0502020202020204" pitchFamily="34" charset="0"/>
              </a:rPr>
              <a:t>2022 год и планах на 2023 год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07787" y="4418309"/>
            <a:ext cx="45143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Наиль Раисович </a:t>
            </a:r>
            <a:r>
              <a:rPr lang="ru-RU" b="1" dirty="0" err="1">
                <a:latin typeface="Century Gothic" panose="020B0502020202020204" pitchFamily="34" charset="0"/>
              </a:rPr>
              <a:t>Биктагиров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b="1">
                <a:latin typeface="Century Gothic" panose="020B0502020202020204" pitchFamily="34" charset="0"/>
              </a:rPr>
              <a:t>начальник </a:t>
            </a:r>
            <a:r>
              <a:rPr lang="ru-RU" b="1" smtClean="0">
                <a:latin typeface="Century Gothic" panose="020B0502020202020204" pitchFamily="34" charset="0"/>
              </a:rPr>
              <a:t>управления </a:t>
            </a:r>
            <a:r>
              <a:rPr lang="ru-RU" b="1" dirty="0">
                <a:latin typeface="Century Gothic" panose="020B0502020202020204" pitchFamily="34" charset="0"/>
              </a:rPr>
              <a:t>по организации деятельности административных комиссий Аппарата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9679</TotalTime>
  <Words>76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310</cp:revision>
  <dcterms:created xsi:type="dcterms:W3CDTF">2021-06-15T09:12:23Z</dcterms:created>
  <dcterms:modified xsi:type="dcterms:W3CDTF">2023-02-17T13:39:54Z</dcterms:modified>
</cp:coreProperties>
</file>