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9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6 марта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06783" y="4611564"/>
            <a:ext cx="4244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Рустам </a:t>
            </a:r>
            <a:r>
              <a:rPr lang="ru-RU" b="1" dirty="0" err="1">
                <a:latin typeface="Century Gothic" panose="020B0502020202020204" pitchFamily="34" charset="0"/>
              </a:rPr>
              <a:t>Рифгатович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Абдулхаков</a:t>
            </a:r>
            <a:r>
              <a:rPr lang="ru-RU" b="1" dirty="0">
                <a:latin typeface="Century Gothic" panose="020B0502020202020204" pitchFamily="34" charset="0"/>
              </a:rPr>
              <a:t>, генеральный директор АО «Казэнерго» 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10" y="3139041"/>
            <a:ext cx="4627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</a:t>
            </a:r>
            <a:r>
              <a:rPr lang="ru-RU" dirty="0" smtClean="0">
                <a:latin typeface="Century Gothic" panose="020B0502020202020204" pitchFamily="34" charset="0"/>
              </a:rPr>
              <a:t>деятельности за 2022 год       и перспективах </a:t>
            </a:r>
            <a:r>
              <a:rPr lang="ru-RU" dirty="0">
                <a:latin typeface="Century Gothic" panose="020B0502020202020204" pitchFamily="34" charset="0"/>
              </a:rPr>
              <a:t>развития Кировского и Московского районов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11800" y="3140619"/>
            <a:ext cx="43153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Сергей Александрович Миронов, глава </a:t>
            </a:r>
            <a:r>
              <a:rPr lang="ru-RU" b="1" dirty="0" smtClean="0">
                <a:latin typeface="Century Gothic" panose="020B0502020202020204" pitchFamily="34" charset="0"/>
              </a:rPr>
              <a:t>Администрации </a:t>
            </a:r>
            <a:r>
              <a:rPr lang="ru-RU" b="1" dirty="0">
                <a:latin typeface="Century Gothic" panose="020B0502020202020204" pitchFamily="34" charset="0"/>
              </a:rPr>
              <a:t>Кировского и Московского районов </a:t>
            </a:r>
            <a:r>
              <a:rPr lang="ru-RU" b="1" dirty="0" smtClean="0">
                <a:latin typeface="Century Gothic" panose="020B0502020202020204" pitchFamily="34" charset="0"/>
              </a:rPr>
              <a:t>г.Казани 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10" y="4611564"/>
            <a:ext cx="4715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Об итогах деятельности  </a:t>
            </a:r>
            <a:r>
              <a:rPr lang="ru-RU" dirty="0" smtClean="0">
                <a:latin typeface="Century Gothic" panose="020B0502020202020204" pitchFamily="34" charset="0"/>
              </a:rPr>
              <a:t>АО </a:t>
            </a:r>
            <a:r>
              <a:rPr lang="ru-RU" dirty="0">
                <a:latin typeface="Century Gothic" panose="020B0502020202020204" pitchFamily="34" charset="0"/>
              </a:rPr>
              <a:t>«Казэнерго» в 2022 году и задачах на 2023 год</a:t>
            </a: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9677</TotalTime>
  <Words>72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308</cp:revision>
  <dcterms:created xsi:type="dcterms:W3CDTF">2021-06-15T09:12:23Z</dcterms:created>
  <dcterms:modified xsi:type="dcterms:W3CDTF">2023-03-03T11:37:36Z</dcterms:modified>
</cp:coreProperties>
</file>