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8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 апреля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45773" y="2946561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 работе и планах по реализации проектов МУП «Водоканал»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61195" y="2946561"/>
            <a:ext cx="46896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entury Gothic" panose="020B0502020202020204" pitchFamily="34" charset="0"/>
              </a:rPr>
              <a:t>Андрей Юрьевич Егоров, 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генеральный директор МУП «Водоканал» 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61196" y="4480955"/>
            <a:ext cx="46484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 smtClean="0">
                <a:latin typeface="Century Gothic" panose="020B0502020202020204" pitchFamily="34" charset="0"/>
              </a:rPr>
              <a:t>, заместитель </a:t>
            </a:r>
            <a:r>
              <a:rPr lang="ru-RU" b="1" dirty="0">
                <a:latin typeface="Century Gothic" panose="020B0502020202020204" pitchFamily="34" charset="0"/>
              </a:rPr>
              <a:t>Руководителя Исполнительного комитета 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45774" y="4480955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предстоящих проектах и мероприятиях в рамках месяца родного языка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9722</TotalTime>
  <Words>64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332</cp:revision>
  <dcterms:created xsi:type="dcterms:W3CDTF">2021-06-15T09:12:23Z</dcterms:created>
  <dcterms:modified xsi:type="dcterms:W3CDTF">2023-04-07T10:27:00Z</dcterms:modified>
</cp:coreProperties>
</file>