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18.08.2023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21 августа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2023 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40D90351-B95D-468E-AF7C-E26E26F62D96}"/>
              </a:ext>
            </a:extLst>
          </p:cNvPr>
          <p:cNvSpPr txBox="1"/>
          <p:nvPr/>
        </p:nvSpPr>
        <p:spPr>
          <a:xfrm>
            <a:off x="7486603" y="3055981"/>
            <a:ext cx="4435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Гузель </a:t>
            </a:r>
            <a:r>
              <a:rPr lang="ru-RU" b="1" dirty="0" err="1">
                <a:latin typeface="Century Gothic" panose="020B0502020202020204" pitchFamily="34" charset="0"/>
              </a:rPr>
              <a:t>Рамзилевна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Сагитова</a:t>
            </a:r>
            <a:r>
              <a:rPr lang="ru-RU" b="1" dirty="0">
                <a:latin typeface="Century Gothic" panose="020B0502020202020204" pitchFamily="34" charset="0"/>
              </a:rPr>
              <a:t>,</a:t>
            </a:r>
          </a:p>
          <a:p>
            <a:pPr algn="just">
              <a:spcAft>
                <a:spcPts val="0"/>
              </a:spcAft>
            </a:pPr>
            <a:r>
              <a:rPr lang="ru-RU" b="1" dirty="0">
                <a:latin typeface="Century Gothic" panose="020B0502020202020204" pitchFamily="34" charset="0"/>
              </a:rPr>
              <a:t>заместитель Руководителя Исполнительного комитета </a:t>
            </a:r>
            <a:r>
              <a:rPr lang="ru-RU" b="1" dirty="0" smtClean="0">
                <a:latin typeface="Century Gothic" panose="020B0502020202020204" pitchFamily="34" charset="0"/>
              </a:rPr>
              <a:t>г.Казани</a:t>
            </a:r>
            <a:endParaRPr lang="ru-RU" altLang="ru-RU" b="1" dirty="0">
              <a:latin typeface="Century Gothic" panose="020B0502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62210" y="3055981"/>
            <a:ext cx="462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 smtClean="0">
                <a:latin typeface="Century Gothic" panose="020B0502020202020204" pitchFamily="34" charset="0"/>
              </a:rPr>
              <a:t>О</a:t>
            </a:r>
            <a:r>
              <a:rPr lang="ru-RU" dirty="0" smtClean="0"/>
              <a:t> </a:t>
            </a:r>
            <a:r>
              <a:rPr lang="ru-RU" dirty="0">
                <a:latin typeface="Century Gothic" panose="020B0502020202020204" pitchFamily="34" charset="0"/>
              </a:rPr>
              <a:t>праздновании Дня Республики Татарстан и Дня </a:t>
            </a:r>
            <a:r>
              <a:rPr lang="ru-RU" dirty="0" smtClean="0">
                <a:latin typeface="Century Gothic" panose="020B0502020202020204" pitchFamily="34" charset="0"/>
              </a:rPr>
              <a:t>города Казани 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9752</TotalTime>
  <Words>39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Гиниятуллина Альфия Шамильевна</cp:lastModifiedBy>
  <cp:revision>358</cp:revision>
  <cp:lastPrinted>2023-07-14T13:39:29Z</cp:lastPrinted>
  <dcterms:created xsi:type="dcterms:W3CDTF">2021-06-15T09:12:23Z</dcterms:created>
  <dcterms:modified xsi:type="dcterms:W3CDTF">2023-08-18T12:34:29Z</dcterms:modified>
</cp:coreProperties>
</file>