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BD1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27087" autoAdjust="0"/>
    <p:restoredTop sz="94660"/>
  </p:normalViewPr>
  <p:slideViewPr>
    <p:cSldViewPr snapToGrid="0">
      <p:cViewPr varScale="1">
        <p:scale>
          <a:sx n="72" d="100"/>
          <a:sy n="72" d="100"/>
        </p:scale>
        <p:origin x="1050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06.08.2023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509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06.08.2023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5117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06.08.2023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803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06.08.2023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4710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06.08.2023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1494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06.08.2023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9618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06.08.2023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7604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06.08.2023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8320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06.08.2023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3797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06.08.2023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5881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06.08.2023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1151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D4EA38-980E-4FC4-AC50-64096B96ED57}" type="datetimeFigureOut">
              <a:rPr lang="ru-RU" smtClean="0"/>
              <a:t>06.08.2023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3926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68323" y="770480"/>
            <a:ext cx="11353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Аппаратное совещание руководителей органов муниципального образования и подразделений Исполнительного комитета г.Казани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462210" y="1630396"/>
            <a:ext cx="9734550" cy="857250"/>
          </a:xfrm>
          <a:prstGeom prst="rect">
            <a:avLst/>
          </a:prstGeom>
          <a:solidFill>
            <a:schemeClr val="accent5">
              <a:lumMod val="50000"/>
              <a:alpha val="2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3702048" y="2004792"/>
            <a:ext cx="17811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тема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583608" y="2004792"/>
            <a:ext cx="23717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докладчик</a:t>
            </a:r>
          </a:p>
        </p:txBody>
      </p:sp>
      <p:pic>
        <p:nvPicPr>
          <p:cNvPr id="1026" name="Picture 2" descr="Официальный портал Казани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58272" y="150638"/>
            <a:ext cx="415795" cy="517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61911" y="1564316"/>
            <a:ext cx="24002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7 августа 2023 г.</a:t>
            </a:r>
          </a:p>
          <a:p>
            <a:pPr algn="r"/>
            <a:r>
              <a:rPr lang="ru-RU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10:00</a:t>
            </a:r>
            <a:endParaRPr lang="ru-RU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8848725" y="770480"/>
            <a:ext cx="3343275" cy="0"/>
          </a:xfrm>
          <a:prstGeom prst="line">
            <a:avLst/>
          </a:prstGeom>
          <a:ln w="28575">
            <a:solidFill>
              <a:srgbClr val="CBD1D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8239202" y="224971"/>
            <a:ext cx="34003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Мэрия Казани 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462210" y="3070819"/>
            <a:ext cx="462759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>
                <a:latin typeface="Century Gothic" panose="020B0502020202020204" pitchFamily="34" charset="0"/>
              </a:rPr>
              <a:t>О</a:t>
            </a:r>
            <a:r>
              <a:rPr lang="ru-RU" dirty="0"/>
              <a:t> </a:t>
            </a:r>
            <a:r>
              <a:rPr lang="ru-RU" dirty="0">
                <a:latin typeface="Century Gothic" panose="020B0502020202020204" pitchFamily="34" charset="0"/>
              </a:rPr>
              <a:t>ходе выполнения программы ремонта и строительства дорог в г.Казани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40D90351-B95D-468E-AF7C-E26E26F62D96}"/>
              </a:ext>
            </a:extLst>
          </p:cNvPr>
          <p:cNvSpPr txBox="1"/>
          <p:nvPr/>
        </p:nvSpPr>
        <p:spPr>
          <a:xfrm>
            <a:off x="7356389" y="3070819"/>
            <a:ext cx="456573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b="1" dirty="0">
                <a:latin typeface="Century Gothic" panose="020B0502020202020204" pitchFamily="34" charset="0"/>
              </a:rPr>
              <a:t>Игорь Владимирович </a:t>
            </a:r>
            <a:r>
              <a:rPr lang="ru-RU" b="1" dirty="0" err="1">
                <a:latin typeface="Century Gothic" panose="020B0502020202020204" pitchFamily="34" charset="0"/>
              </a:rPr>
              <a:t>Куляжев</a:t>
            </a:r>
            <a:r>
              <a:rPr lang="ru-RU" b="1" dirty="0">
                <a:latin typeface="Century Gothic" panose="020B0502020202020204" pitchFamily="34" charset="0"/>
              </a:rPr>
              <a:t>, заместитель Руководителя Исполнительного комитета г.Казани</a:t>
            </a:r>
            <a:endParaRPr lang="ru-RU" altLang="ru-RU" b="1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680295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9747</TotalTime>
  <Words>46</Words>
  <Application>Microsoft Office PowerPoint</Application>
  <PresentationFormat>Широкоэкранный</PresentationFormat>
  <Paragraphs>8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Тема Office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HP</cp:lastModifiedBy>
  <cp:revision>352</cp:revision>
  <cp:lastPrinted>2023-07-14T13:39:29Z</cp:lastPrinted>
  <dcterms:created xsi:type="dcterms:W3CDTF">2021-06-15T09:12:23Z</dcterms:created>
  <dcterms:modified xsi:type="dcterms:W3CDTF">2023-08-06T16:30:47Z</dcterms:modified>
</cp:coreProperties>
</file>