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31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октября 2022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15207" y="2767122"/>
            <a:ext cx="4573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Надир Дамирович Закиров</a:t>
            </a:r>
            <a:r>
              <a:rPr lang="ru-RU" b="1" dirty="0"/>
              <a:t>, </a:t>
            </a:r>
            <a:r>
              <a:rPr lang="ru-RU" dirty="0">
                <a:latin typeface="Century Gothic" panose="020B0502020202020204" pitchFamily="34" charset="0"/>
              </a:rPr>
              <a:t>начальник Управления МВД по г.Казани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62210" y="2766591"/>
            <a:ext cx="4487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состоянии общественного порядка и безопасности в г.Казани</a:t>
            </a:r>
            <a:br>
              <a:rPr lang="en-US" dirty="0">
                <a:latin typeface="Century Gothic" panose="020B0502020202020204" pitchFamily="34" charset="0"/>
              </a:rPr>
            </a:b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15206" y="3909589"/>
            <a:ext cx="4573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b="1" dirty="0" err="1">
                <a:latin typeface="Century Gothic" panose="020B0502020202020204" pitchFamily="34" charset="0"/>
              </a:rPr>
              <a:t>Куляжев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заместитель Руководителя Исполнительного комитета г.Казани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62210" y="4048089"/>
            <a:ext cx="4487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реализации дорожно-ремонтных работ в 2022 году </a:t>
            </a:r>
            <a:br>
              <a:rPr lang="en-US" dirty="0">
                <a:latin typeface="Century Gothic" panose="020B0502020202020204" pitchFamily="34" charset="0"/>
              </a:rPr>
            </a:b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15207" y="5259669"/>
            <a:ext cx="4573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Гузель </a:t>
            </a:r>
            <a:r>
              <a:rPr lang="ru-RU" b="1" dirty="0" err="1">
                <a:latin typeface="Century Gothic" panose="020B0502020202020204" pitchFamily="34" charset="0"/>
              </a:rPr>
              <a:t>Рамзилевна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Сагитова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заместитель Руководителя Исполнительного комитета г.Казани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62210" y="5259669"/>
            <a:ext cx="4487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мероприятиях, посвященных Дню народного единства</a:t>
            </a:r>
            <a:br>
              <a:rPr lang="en-US" dirty="0">
                <a:latin typeface="Century Gothic" panose="020B0502020202020204" pitchFamily="34" charset="0"/>
              </a:rPr>
            </a:b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9532</TotalTime>
  <Words>85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HP</cp:lastModifiedBy>
  <cp:revision>222</cp:revision>
  <dcterms:created xsi:type="dcterms:W3CDTF">2021-06-15T09:12:23Z</dcterms:created>
  <dcterms:modified xsi:type="dcterms:W3CDTF">2022-10-28T17:02:48Z</dcterms:modified>
</cp:coreProperties>
</file>