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17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октября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>
                <a:latin typeface="Century Gothic" panose="020B0502020202020204" pitchFamily="34" charset="0"/>
              </a:rPr>
              <a:t>8</a:t>
            </a:r>
            <a:r>
              <a:rPr lang="ru-RU" smtClean="0">
                <a:latin typeface="Century Gothic" panose="020B0502020202020204" pitchFamily="34" charset="0"/>
              </a:rPr>
              <a:t>:00</a:t>
            </a:r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2210" y="4524981"/>
            <a:ext cx="4260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работе </a:t>
            </a:r>
            <a:r>
              <a:rPr lang="ru-RU" dirty="0" smtClean="0">
                <a:latin typeface="Century Gothic" panose="020B0502020202020204" pitchFamily="34" charset="0"/>
              </a:rPr>
              <a:t>по озеленению </a:t>
            </a:r>
            <a:br>
              <a:rPr lang="ru-RU" dirty="0" smtClean="0">
                <a:latin typeface="Century Gothic" panose="020B0502020202020204" pitchFamily="34" charset="0"/>
              </a:rPr>
            </a:br>
            <a:r>
              <a:rPr lang="ru-RU" dirty="0" smtClean="0">
                <a:latin typeface="Century Gothic" panose="020B0502020202020204" pitchFamily="34" charset="0"/>
              </a:rPr>
              <a:t>МУП </a:t>
            </a:r>
            <a:r>
              <a:rPr lang="ru-RU" dirty="0">
                <a:latin typeface="Century Gothic" panose="020B0502020202020204" pitchFamily="34" charset="0"/>
              </a:rPr>
              <a:t>трест </a:t>
            </a:r>
            <a:r>
              <a:rPr lang="ru-RU" dirty="0" smtClean="0">
                <a:latin typeface="Century Gothic" panose="020B0502020202020204" pitchFamily="34" charset="0"/>
              </a:rPr>
              <a:t>«</a:t>
            </a:r>
            <a:r>
              <a:rPr lang="ru-RU" dirty="0" err="1" smtClean="0">
                <a:latin typeface="Century Gothic" panose="020B0502020202020204" pitchFamily="34" charset="0"/>
              </a:rPr>
              <a:t>Горводзеленхоз</a:t>
            </a:r>
            <a:r>
              <a:rPr lang="ru-RU" dirty="0" smtClean="0">
                <a:latin typeface="Century Gothic" panose="020B0502020202020204" pitchFamily="34" charset="0"/>
              </a:rPr>
              <a:t>» </a:t>
            </a:r>
            <a:r>
              <a:rPr lang="en-US" dirty="0" smtClean="0">
                <a:latin typeface="Century Gothic" panose="020B0502020202020204" pitchFamily="34" charset="0"/>
              </a:rPr>
              <a:t/>
            </a:r>
            <a:br>
              <a:rPr lang="en-US" dirty="0" smtClean="0">
                <a:latin typeface="Century Gothic" panose="020B0502020202020204" pitchFamily="34" charset="0"/>
              </a:rPr>
            </a:br>
            <a:r>
              <a:rPr lang="ru-RU" dirty="0" smtClean="0">
                <a:latin typeface="Century Gothic" panose="020B0502020202020204" pitchFamily="34" charset="0"/>
              </a:rPr>
              <a:t>в </a:t>
            </a:r>
            <a:r>
              <a:rPr lang="ru-RU" dirty="0">
                <a:latin typeface="Century Gothic" panose="020B0502020202020204" pitchFamily="34" charset="0"/>
              </a:rPr>
              <a:t>2022 году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82674" y="4486881"/>
            <a:ext cx="4573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entury Gothic" panose="020B0502020202020204" pitchFamily="34" charset="0"/>
              </a:rPr>
              <a:t>Роза </a:t>
            </a:r>
            <a:r>
              <a:rPr lang="ru-RU" b="1" dirty="0" err="1" smtClean="0">
                <a:latin typeface="Century Gothic" panose="020B0502020202020204" pitchFamily="34" charset="0"/>
              </a:rPr>
              <a:t>Шарифулловна</a:t>
            </a: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latin typeface="Century Gothic" panose="020B0502020202020204" pitchFamily="34" charset="0"/>
              </a:rPr>
              <a:t>Заббарова</a:t>
            </a:r>
            <a:r>
              <a:rPr lang="ru-RU" b="1" dirty="0" smtClean="0">
                <a:latin typeface="Century Gothic" panose="020B0502020202020204" pitchFamily="34" charset="0"/>
              </a:rPr>
              <a:t>,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управляющий</a:t>
            </a:r>
            <a:r>
              <a:rPr lang="ru-RU" dirty="0"/>
              <a:t> </a:t>
            </a:r>
            <a:r>
              <a:rPr lang="ru-RU" dirty="0">
                <a:latin typeface="Century Gothic" panose="020B0502020202020204" pitchFamily="34" charset="0"/>
              </a:rPr>
              <a:t>МУП трест </a:t>
            </a:r>
            <a:r>
              <a:rPr lang="ru-RU" dirty="0" smtClean="0">
                <a:latin typeface="Century Gothic" panose="020B0502020202020204" pitchFamily="34" charset="0"/>
              </a:rPr>
              <a:t>«</a:t>
            </a:r>
            <a:r>
              <a:rPr lang="ru-RU" dirty="0" err="1" smtClean="0">
                <a:latin typeface="Century Gothic" panose="020B0502020202020204" pitchFamily="34" charset="0"/>
              </a:rPr>
              <a:t>Горводзеленхоз</a:t>
            </a:r>
            <a:r>
              <a:rPr lang="ru-RU" dirty="0" smtClean="0">
                <a:latin typeface="Century Gothic" panose="020B0502020202020204" pitchFamily="34" charset="0"/>
              </a:rPr>
              <a:t>»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15208" y="2911371"/>
            <a:ext cx="4573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b="1" dirty="0" smtClean="0">
                <a:latin typeface="Century Gothic" panose="020B0502020202020204" pitchFamily="34" charset="0"/>
              </a:rPr>
              <a:t>, </a:t>
            </a:r>
            <a:endParaRPr lang="ru-RU" b="1" dirty="0">
              <a:latin typeface="Century Gothic" panose="020B0502020202020204" pitchFamily="34" charset="0"/>
            </a:endParaRP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заместитель Руководителя Исполнительного комитета г.Казани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62209" y="2911371"/>
            <a:ext cx="41767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 реализации программы капитального ремонта многоквартирных домов </a:t>
            </a:r>
            <a:r>
              <a:rPr lang="en-US" dirty="0" smtClean="0">
                <a:latin typeface="Century Gothic" panose="020B0502020202020204" pitchFamily="34" charset="0"/>
              </a:rPr>
              <a:t/>
            </a:r>
            <a:br>
              <a:rPr lang="en-US" dirty="0" smtClean="0">
                <a:latin typeface="Century Gothic" panose="020B0502020202020204" pitchFamily="34" charset="0"/>
              </a:rPr>
            </a:br>
            <a:r>
              <a:rPr lang="ru-RU" dirty="0" smtClean="0">
                <a:latin typeface="Century Gothic" panose="020B0502020202020204" pitchFamily="34" charset="0"/>
              </a:rPr>
              <a:t>в 2022 </a:t>
            </a:r>
            <a:r>
              <a:rPr lang="ru-RU" dirty="0" smtClean="0">
                <a:latin typeface="Century Gothic" panose="020B0502020202020204" pitchFamily="34" charset="0"/>
              </a:rPr>
              <a:t>году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9489</TotalTime>
  <Words>52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202</cp:revision>
  <dcterms:created xsi:type="dcterms:W3CDTF">2021-06-15T09:12:23Z</dcterms:created>
  <dcterms:modified xsi:type="dcterms:W3CDTF">2022-10-14T11:48:32Z</dcterms:modified>
</cp:coreProperties>
</file>