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>
        <p:scale>
          <a:sx n="100" d="100"/>
          <a:sy n="100" d="100"/>
        </p:scale>
        <p:origin x="-1752" y="-4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3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октября 2022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</a:t>
            </a:r>
          </a:p>
          <a:p>
            <a:pPr algn="r"/>
            <a:r>
              <a:rPr lang="en-US">
                <a:latin typeface="Century Gothic" panose="020B0502020202020204" pitchFamily="34" charset="0"/>
              </a:rPr>
              <a:t>9</a:t>
            </a:r>
            <a:r>
              <a:rPr lang="ru-RU" smtClean="0">
                <a:latin typeface="Century Gothic" panose="020B0502020202020204" pitchFamily="34" charset="0"/>
              </a:rPr>
              <a:t>:00</a:t>
            </a:r>
            <a:r>
              <a:rPr lang="ru-RU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62208" y="3213048"/>
            <a:ext cx="426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достижениях казанских </a:t>
            </a:r>
            <a:r>
              <a:rPr lang="ru-RU" dirty="0" smtClean="0">
                <a:latin typeface="Century Gothic" panose="020B0502020202020204" pitchFamily="34" charset="0"/>
              </a:rPr>
              <a:t>педагогов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329485" y="3225696"/>
            <a:ext cx="4573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latin typeface="Century Gothic" panose="020B0502020202020204" pitchFamily="34" charset="0"/>
              </a:rPr>
              <a:t>Ирек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Асафович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 smtClean="0">
                <a:latin typeface="Century Gothic" panose="020B0502020202020204" pitchFamily="34" charset="0"/>
              </a:rPr>
              <a:t>Ризванов</a:t>
            </a:r>
            <a:r>
              <a:rPr lang="ru-RU" b="1" dirty="0" smtClean="0">
                <a:latin typeface="Century Gothic" panose="020B0502020202020204" pitchFamily="34" charset="0"/>
              </a:rPr>
              <a:t>, </a:t>
            </a:r>
          </a:p>
          <a:p>
            <a:r>
              <a:rPr lang="ru-RU" dirty="0">
                <a:latin typeface="Century Gothic" panose="020B0502020202020204" pitchFamily="34" charset="0"/>
              </a:rPr>
              <a:t>начальник Управления </a:t>
            </a:r>
            <a:r>
              <a:rPr lang="ru-RU" dirty="0" smtClean="0">
                <a:latin typeface="Century Gothic" panose="020B0502020202020204" pitchFamily="34" charset="0"/>
              </a:rPr>
              <a:t>образования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71733" y="4225821"/>
            <a:ext cx="42608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экологических акциях и мероприятиях на территории города Казани </a:t>
            </a:r>
            <a:r>
              <a:rPr lang="ru-RU" dirty="0" smtClean="0">
                <a:latin typeface="Century Gothic" panose="020B0502020202020204" pitchFamily="34" charset="0"/>
              </a:rPr>
              <a:t> 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348534" y="4180066"/>
            <a:ext cx="4573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Игорь Игоревич </a:t>
            </a:r>
            <a:r>
              <a:rPr lang="ru-RU" b="1" dirty="0" err="1" smtClean="0">
                <a:latin typeface="Century Gothic" panose="020B0502020202020204" pitchFamily="34" charset="0"/>
              </a:rPr>
              <a:t>Саляхутдинов</a:t>
            </a:r>
            <a:r>
              <a:rPr lang="ru-RU" b="1" dirty="0" smtClean="0">
                <a:latin typeface="Century Gothic" panose="020B0502020202020204" pitchFamily="34" charset="0"/>
              </a:rPr>
              <a:t>, </a:t>
            </a:r>
          </a:p>
          <a:p>
            <a:r>
              <a:rPr lang="ru-RU" dirty="0">
                <a:latin typeface="Century Gothic" panose="020B0502020202020204" pitchFamily="34" charset="0"/>
              </a:rPr>
              <a:t>председатель Комитета внешнего </a:t>
            </a:r>
            <a:r>
              <a:rPr lang="ru-RU" dirty="0" smtClean="0">
                <a:latin typeface="Century Gothic" panose="020B0502020202020204" pitchFamily="34" charset="0"/>
              </a:rPr>
              <a:t>благоустройства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9318</TotalTime>
  <Words>51</Words>
  <Application>Microsoft Office PowerPoint</Application>
  <PresentationFormat>Произвольный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Гиниятуллина Альфия Шамильевна</cp:lastModifiedBy>
  <cp:revision>185</cp:revision>
  <dcterms:created xsi:type="dcterms:W3CDTF">2021-06-15T09:12:23Z</dcterms:created>
  <dcterms:modified xsi:type="dcterms:W3CDTF">2022-09-30T10:44:15Z</dcterms:modified>
</cp:coreProperties>
</file>