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8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ноября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en-US" dirty="0" smtClean="0">
                <a:latin typeface="Century Gothic" panose="020B0502020202020204" pitchFamily="34" charset="0"/>
              </a:rPr>
              <a:t>1</a:t>
            </a:r>
            <a:r>
              <a:rPr lang="ru-RU" dirty="0" smtClean="0">
                <a:latin typeface="Century Gothic" panose="020B0502020202020204" pitchFamily="34" charset="0"/>
              </a:rPr>
              <a:t>0:0</a:t>
            </a:r>
            <a:r>
              <a:rPr lang="en-US" dirty="0" smtClean="0">
                <a:latin typeface="Century Gothic" panose="020B0502020202020204" pitchFamily="34" charset="0"/>
              </a:rPr>
              <a:t>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38222" y="2787751"/>
            <a:ext cx="4513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Сагитова</a:t>
            </a:r>
            <a:r>
              <a:rPr lang="ru-RU" altLang="ru-RU" b="1" dirty="0" smtClean="0">
                <a:latin typeface="Century Gothic" panose="020B0502020202020204" pitchFamily="34" charset="0"/>
              </a:rPr>
              <a:t>,</a:t>
            </a:r>
            <a:endParaRPr lang="ru-RU" altLang="ru-RU" b="1" dirty="0">
              <a:latin typeface="Century Gothic" panose="020B0502020202020204" pitchFamily="34" charset="0"/>
            </a:endParaRPr>
          </a:p>
          <a:p>
            <a:r>
              <a:rPr lang="ru-RU" dirty="0" smtClean="0">
                <a:latin typeface="Century Gothic" panose="020B0502020202020204" pitchFamily="34" charset="0"/>
              </a:rPr>
              <a:t>заместитель </a:t>
            </a:r>
            <a:r>
              <a:rPr lang="ru-RU" dirty="0">
                <a:latin typeface="Century Gothic" panose="020B0502020202020204" pitchFamily="34" charset="0"/>
              </a:rPr>
              <a:t>Руководителя Исполнительного комитета </a:t>
            </a:r>
            <a:r>
              <a:rPr lang="ru-RU" dirty="0" err="1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08" y="2840853"/>
            <a:ext cx="4357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подготовке и </a:t>
            </a:r>
            <a:r>
              <a:rPr lang="ru-RU" dirty="0" smtClean="0">
                <a:latin typeface="Century Gothic" panose="020B0502020202020204" pitchFamily="34" charset="0"/>
              </a:rPr>
              <a:t>проведении в г.Казани  </a:t>
            </a:r>
            <a:r>
              <a:rPr lang="ru-RU" dirty="0">
                <a:latin typeface="Century Gothic" panose="020B0502020202020204" pitchFamily="34" charset="0"/>
              </a:rPr>
              <a:t>Декады </a:t>
            </a:r>
            <a:r>
              <a:rPr lang="ru-RU" dirty="0" smtClean="0">
                <a:latin typeface="Century Gothic" panose="020B0502020202020204" pitchFamily="34" charset="0"/>
              </a:rPr>
              <a:t>инвалидов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79078" y="5400220"/>
            <a:ext cx="45807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Марат Адгамович </a:t>
            </a:r>
            <a:r>
              <a:rPr lang="ru-RU" b="1" dirty="0" err="1" smtClean="0">
                <a:latin typeface="Century Gothic" panose="020B0502020202020204" pitchFamily="34" charset="0"/>
              </a:rPr>
              <a:t>Ишкин</a:t>
            </a:r>
            <a:r>
              <a:rPr lang="ru-RU" altLang="ru-RU" b="1" dirty="0" smtClean="0">
                <a:latin typeface="Century Gothic" panose="020B0502020202020204" pitchFamily="34" charset="0"/>
              </a:rPr>
              <a:t>,</a:t>
            </a:r>
            <a:endParaRPr lang="ru-RU" altLang="ru-RU" b="1" dirty="0">
              <a:latin typeface="Century Gothic" panose="020B0502020202020204" pitchFamily="34" charset="0"/>
            </a:endParaRPr>
          </a:p>
          <a:p>
            <a:r>
              <a:rPr lang="ru-RU" altLang="ru-RU" dirty="0">
                <a:latin typeface="Century Gothic" panose="020B0502020202020204" pitchFamily="34" charset="0"/>
              </a:rPr>
              <a:t>начальник Управления по организации ритуальных услуг </a:t>
            </a:r>
            <a:r>
              <a:rPr lang="ru-RU" altLang="ru-RU" dirty="0" smtClean="0">
                <a:latin typeface="Century Gothic" panose="020B0502020202020204" pitchFamily="34" charset="0"/>
              </a:rPr>
              <a:t>г.Казан</a:t>
            </a:r>
            <a:r>
              <a:rPr lang="ru-RU" dirty="0" smtClean="0">
                <a:latin typeface="Century Gothic" panose="020B0502020202020204" pitchFamily="34" charset="0"/>
              </a:rPr>
              <a:t>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2209" y="5400220"/>
            <a:ext cx="4357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деятельности Управления по организации ритуальных услуг г.Казани за 2022 год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62209" y="4155596"/>
            <a:ext cx="4357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развитии коммуникационной политики города и внедрении цифровых решений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38222" y="4155596"/>
            <a:ext cx="4513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Булат Рафаилович </a:t>
            </a:r>
            <a:r>
              <a:rPr lang="ru-RU" b="1" dirty="0" err="1" smtClean="0">
                <a:latin typeface="Century Gothic" panose="020B0502020202020204" pitchFamily="34" charset="0"/>
              </a:rPr>
              <a:t>Алеев</a:t>
            </a:r>
            <a:r>
              <a:rPr lang="ru-RU" altLang="ru-RU" b="1" dirty="0" smtClean="0">
                <a:latin typeface="Century Gothic" panose="020B0502020202020204" pitchFamily="34" charset="0"/>
              </a:rPr>
              <a:t>,</a:t>
            </a:r>
            <a:endParaRPr lang="ru-RU" altLang="ru-RU" b="1" dirty="0">
              <a:latin typeface="Century Gothic" panose="020B0502020202020204" pitchFamily="34" charset="0"/>
            </a:endParaRPr>
          </a:p>
          <a:p>
            <a:r>
              <a:rPr lang="ru-RU" dirty="0" smtClean="0">
                <a:latin typeface="Century Gothic" panose="020B0502020202020204" pitchFamily="34" charset="0"/>
              </a:rPr>
              <a:t>руководитель Аппарата </a:t>
            </a:r>
            <a:r>
              <a:rPr lang="ru-RU" dirty="0">
                <a:latin typeface="Century Gothic" panose="020B0502020202020204" pitchFamily="34" charset="0"/>
              </a:rPr>
              <a:t>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9578</TotalTime>
  <Words>82</Words>
  <Application>Microsoft Office PowerPoint</Application>
  <PresentationFormat>Широкоэкранный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249</cp:revision>
  <dcterms:created xsi:type="dcterms:W3CDTF">2021-06-15T09:12:23Z</dcterms:created>
  <dcterms:modified xsi:type="dcterms:W3CDTF">2022-11-25T11:49:59Z</dcterms:modified>
</cp:coreProperties>
</file>