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21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ноября 2022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38222" y="2885896"/>
            <a:ext cx="4513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Искандер Анварович </a:t>
            </a:r>
            <a:r>
              <a:rPr lang="ru-RU" b="1" dirty="0" err="1" smtClean="0">
                <a:latin typeface="Century Gothic" panose="020B0502020202020204" pitchFamily="34" charset="0"/>
              </a:rPr>
              <a:t>Гиниятуллин</a:t>
            </a:r>
            <a:r>
              <a:rPr lang="ru-RU" altLang="ru-RU" b="1" dirty="0" smtClean="0">
                <a:latin typeface="Century Gothic" panose="020B0502020202020204" pitchFamily="34" charset="0"/>
              </a:rPr>
              <a:t>,</a:t>
            </a:r>
            <a:endParaRPr lang="ru-RU" altLang="ru-RU" b="1" dirty="0">
              <a:latin typeface="Century Gothic" panose="020B0502020202020204" pitchFamily="34" charset="0"/>
            </a:endParaRPr>
          </a:p>
          <a:p>
            <a:r>
              <a:rPr lang="ru-RU" dirty="0" smtClean="0">
                <a:latin typeface="Century Gothic" panose="020B0502020202020204" pitchFamily="34" charset="0"/>
              </a:rPr>
              <a:t>заместитель </a:t>
            </a:r>
            <a:r>
              <a:rPr lang="ru-RU" dirty="0">
                <a:latin typeface="Century Gothic" panose="020B0502020202020204" pitchFamily="34" charset="0"/>
              </a:rPr>
              <a:t>Руководителя Исполнительного комитета </a:t>
            </a:r>
            <a:r>
              <a:rPr lang="ru-RU" dirty="0" err="1">
                <a:latin typeface="Century Gothic" panose="020B0502020202020204" pitchFamily="34" charset="0"/>
              </a:rPr>
              <a:t>г.Казани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62210" y="2904864"/>
            <a:ext cx="43576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</a:t>
            </a:r>
            <a:r>
              <a:rPr lang="ru-RU" dirty="0" smtClean="0"/>
              <a:t> </a:t>
            </a:r>
            <a:r>
              <a:rPr lang="ru-RU" dirty="0">
                <a:latin typeface="Century Gothic" panose="020B0502020202020204" pitchFamily="34" charset="0"/>
              </a:rPr>
              <a:t>готовности управляющих компаний к работе в зимний период и зимнем содержании жилого фонда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38222" y="4254865"/>
            <a:ext cx="46624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Булат Рафаилович </a:t>
            </a:r>
            <a:r>
              <a:rPr lang="ru-RU" b="1" dirty="0" err="1">
                <a:latin typeface="Century Gothic" panose="020B0502020202020204" pitchFamily="34" charset="0"/>
              </a:rPr>
              <a:t>Алеев</a:t>
            </a:r>
            <a:r>
              <a:rPr lang="ru-RU" b="1" dirty="0"/>
              <a:t>, </a:t>
            </a:r>
            <a:r>
              <a:rPr lang="ru-RU" dirty="0">
                <a:latin typeface="Century Gothic" panose="020B0502020202020204" pitchFamily="34" charset="0"/>
              </a:rPr>
              <a:t>руководитель Аппарата  Исполнительного комитета </a:t>
            </a:r>
            <a:r>
              <a:rPr lang="ru-RU" dirty="0" smtClean="0">
                <a:latin typeface="Century Gothic" panose="020B0502020202020204" pitchFamily="34" charset="0"/>
              </a:rPr>
              <a:t>г.Казани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59510" y="4254865"/>
            <a:ext cx="4266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0955" algn="just">
              <a:spcAft>
                <a:spcPts val="0"/>
              </a:spcAft>
              <a:tabLst>
                <a:tab pos="6172200" algn="l"/>
              </a:tabLst>
            </a:pPr>
            <a:r>
              <a:rPr lang="ru-RU" dirty="0" smtClean="0">
                <a:latin typeface="Century Gothic" panose="020B0502020202020204" pitchFamily="34" charset="0"/>
              </a:rPr>
              <a:t>О </a:t>
            </a:r>
            <a:r>
              <a:rPr lang="ru-RU" dirty="0" err="1">
                <a:latin typeface="Century Gothic" panose="020B0502020202020204" pitchFamily="34" charset="0"/>
              </a:rPr>
              <a:t>цифровизации</a:t>
            </a:r>
            <a:r>
              <a:rPr lang="ru-RU" dirty="0">
                <a:latin typeface="Century Gothic" panose="020B0502020202020204" pitchFamily="34" charset="0"/>
              </a:rPr>
              <a:t> коммуникаций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9571</TotalTime>
  <Words>57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238</cp:revision>
  <dcterms:created xsi:type="dcterms:W3CDTF">2021-06-15T09:12:23Z</dcterms:created>
  <dcterms:modified xsi:type="dcterms:W3CDTF">2022-11-18T12:33:03Z</dcterms:modified>
</cp:coreProperties>
</file>