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>
        <p:scale>
          <a:sx n="125" d="100"/>
          <a:sy n="125" d="100"/>
        </p:scale>
        <p:origin x="-882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12  декабря 2022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</a:t>
            </a:r>
          </a:p>
          <a:p>
            <a:pPr algn="r"/>
            <a:r>
              <a:rPr lang="ru-RU" smtClean="0">
                <a:latin typeface="Century Gothic" panose="020B0502020202020204" pitchFamily="34" charset="0"/>
              </a:rPr>
              <a:t>10:0</a:t>
            </a:r>
            <a:r>
              <a:rPr lang="en-US" smtClean="0">
                <a:latin typeface="Century Gothic" panose="020B0502020202020204" pitchFamily="34" charset="0"/>
              </a:rPr>
              <a:t>0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41340" y="2862042"/>
            <a:ext cx="45807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Айгуль Фаритовна </a:t>
            </a:r>
            <a:r>
              <a:rPr lang="ru-RU" b="1" dirty="0" err="1">
                <a:latin typeface="Century Gothic" panose="020B0502020202020204" pitchFamily="34" charset="0"/>
              </a:rPr>
              <a:t>Латыпова</a:t>
            </a:r>
            <a:r>
              <a:rPr lang="ru-RU" b="1" dirty="0">
                <a:latin typeface="Century Gothic" panose="020B0502020202020204" pitchFamily="34" charset="0"/>
              </a:rPr>
              <a:t>,</a:t>
            </a:r>
          </a:p>
          <a:p>
            <a:r>
              <a:rPr lang="ru-RU" dirty="0">
                <a:latin typeface="Century Gothic" panose="020B0502020202020204" pitchFamily="34" charset="0"/>
              </a:rPr>
              <a:t>директор Дирекции парков и скверов </a:t>
            </a:r>
            <a:r>
              <a:rPr lang="ru-RU" dirty="0" smtClean="0">
                <a:latin typeface="Century Gothic" panose="020B0502020202020204" pitchFamily="34" charset="0"/>
              </a:rPr>
              <a:t>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39648" y="2865554"/>
            <a:ext cx="4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Century Gothic" panose="020B0502020202020204" pitchFamily="34" charset="0"/>
              </a:rPr>
              <a:t>О зимней программе </a:t>
            </a:r>
            <a:r>
              <a:rPr lang="ru-RU" dirty="0">
                <a:latin typeface="Century Gothic" panose="020B0502020202020204" pitchFamily="34" charset="0"/>
              </a:rPr>
              <a:t>в парках и скверах </a:t>
            </a:r>
            <a:r>
              <a:rPr lang="ru-RU" dirty="0" smtClean="0">
                <a:latin typeface="Century Gothic" panose="020B0502020202020204" pitchFamily="34" charset="0"/>
              </a:rPr>
              <a:t>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39648" y="3922289"/>
            <a:ext cx="47860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Century Gothic" panose="020B0502020202020204" pitchFamily="34" charset="0"/>
              </a:rPr>
              <a:t>О</a:t>
            </a:r>
            <a:r>
              <a:rPr lang="ru-RU" dirty="0" smtClean="0"/>
              <a:t> </a:t>
            </a:r>
            <a:r>
              <a:rPr lang="ru-RU" dirty="0" err="1">
                <a:latin typeface="Century Gothic" panose="020B0502020202020204" pitchFamily="34" charset="0"/>
              </a:rPr>
              <a:t>цифровизации</a:t>
            </a:r>
            <a:r>
              <a:rPr lang="ru-RU" dirty="0">
                <a:latin typeface="Century Gothic" panose="020B0502020202020204" pitchFamily="34" charset="0"/>
              </a:rPr>
              <a:t> кадровых процессов в Мэрии Казани</a:t>
            </a:r>
          </a:p>
          <a:p>
            <a:pPr algn="just"/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29485" y="3922289"/>
            <a:ext cx="45135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Ирина Андреевна Бочкова,</a:t>
            </a:r>
          </a:p>
          <a:p>
            <a:r>
              <a:rPr lang="ru-RU" dirty="0">
                <a:latin typeface="Century Gothic" panose="020B0502020202020204" pitchFamily="34" charset="0"/>
              </a:rPr>
              <a:t>заместитель руководителя Аппарата Исполнительного комитета г.Казани – начальник управления кадровой </a:t>
            </a:r>
            <a:r>
              <a:rPr lang="ru-RU" dirty="0" smtClean="0">
                <a:latin typeface="Century Gothic" panose="020B0502020202020204" pitchFamily="34" charset="0"/>
              </a:rPr>
              <a:t>политики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29485" y="5524657"/>
            <a:ext cx="4513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Рима </a:t>
            </a:r>
            <a:r>
              <a:rPr lang="ru-RU" b="1" dirty="0" err="1">
                <a:latin typeface="Century Gothic" panose="020B0502020202020204" pitchFamily="34" charset="0"/>
              </a:rPr>
              <a:t>Жамиловна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Мухамедшина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  <a:r>
              <a:rPr lang="ru-RU" dirty="0">
                <a:latin typeface="Century Gothic" panose="020B0502020202020204" pitchFamily="34" charset="0"/>
              </a:rPr>
              <a:t>генеральный директор АО </a:t>
            </a:r>
            <a:r>
              <a:rPr lang="ru-RU">
                <a:latin typeface="Century Gothic" panose="020B0502020202020204" pitchFamily="34" charset="0"/>
              </a:rPr>
              <a:t>«</a:t>
            </a:r>
            <a:r>
              <a:rPr lang="ru-RU" smtClean="0">
                <a:latin typeface="Century Gothic" panose="020B0502020202020204" pitchFamily="34" charset="0"/>
              </a:rPr>
              <a:t>Департамент </a:t>
            </a:r>
            <a:r>
              <a:rPr lang="ru-RU" dirty="0">
                <a:latin typeface="Century Gothic" panose="020B0502020202020204" pitchFamily="34" charset="0"/>
              </a:rPr>
              <a:t>продовольствия и социального питания г.Казани</a:t>
            </a:r>
            <a:r>
              <a:rPr lang="ru-RU" dirty="0" smtClean="0">
                <a:latin typeface="Century Gothic" panose="020B0502020202020204" pitchFamily="34" charset="0"/>
              </a:rPr>
              <a:t>»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39648" y="5524657"/>
            <a:ext cx="47860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Century Gothic" panose="020B0502020202020204" pitchFamily="34" charset="0"/>
              </a:rPr>
              <a:t>Об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организации школьного питания в общеобразовательных </a:t>
            </a:r>
            <a:r>
              <a:rPr lang="ru-RU" dirty="0" smtClean="0">
                <a:latin typeface="Century Gothic" panose="020B0502020202020204" pitchFamily="34" charset="0"/>
              </a:rPr>
              <a:t>учреждениях г.Казани 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9609</TotalTime>
  <Words>86</Words>
  <Application>Microsoft Office PowerPoint</Application>
  <PresentationFormat>Произвольный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 (ORG-011-PC - ziganshina.a)</cp:lastModifiedBy>
  <cp:revision>265</cp:revision>
  <dcterms:created xsi:type="dcterms:W3CDTF">2021-06-15T09:12:23Z</dcterms:created>
  <dcterms:modified xsi:type="dcterms:W3CDTF">2022-12-09T07:11:00Z</dcterms:modified>
</cp:coreProperties>
</file>