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24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октября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09:00</a:t>
            </a:r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15208" y="3155211"/>
            <a:ext cx="4573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Алия Рустемовна </a:t>
            </a:r>
            <a:r>
              <a:rPr lang="ru-RU" b="1" dirty="0" err="1" smtClean="0">
                <a:latin typeface="Century Gothic" panose="020B0502020202020204" pitchFamily="34" charset="0"/>
              </a:rPr>
              <a:t>Загидуллина</a:t>
            </a:r>
            <a:r>
              <a:rPr lang="ru-RU" b="1" dirty="0" smtClean="0">
                <a:latin typeface="Century Gothic" panose="020B0502020202020204" pitchFamily="34" charset="0"/>
              </a:rPr>
              <a:t>, </a:t>
            </a:r>
            <a:endParaRPr lang="ru-RU" b="1" dirty="0">
              <a:latin typeface="Century Gothic" panose="020B0502020202020204" pitchFamily="34" charset="0"/>
            </a:endParaRP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председатель Комитета по </a:t>
            </a:r>
            <a:r>
              <a:rPr lang="ru-RU" dirty="0" smtClean="0">
                <a:latin typeface="Century Gothic" panose="020B0502020202020204" pitchFamily="34" charset="0"/>
              </a:rPr>
              <a:t>делам детей и молодежи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08" y="3155211"/>
            <a:ext cx="4487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ходе ремонта отделений центра психолого-педагогической помощи детям и молодежи «Доверие» </a:t>
            </a:r>
            <a:r>
              <a:rPr lang="en-US" dirty="0">
                <a:latin typeface="Century Gothic" panose="020B0502020202020204" pitchFamily="34" charset="0"/>
              </a:rPr>
              <a:t/>
            </a:r>
            <a:br>
              <a:rPr lang="en-US" dirty="0">
                <a:latin typeface="Century Gothic" panose="020B0502020202020204" pitchFamily="34" charset="0"/>
              </a:rPr>
            </a:b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67435" y="4595391"/>
            <a:ext cx="45735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Петр Сергеевич </a:t>
            </a:r>
            <a:r>
              <a:rPr lang="ru-RU" b="1" dirty="0" smtClean="0">
                <a:latin typeface="Century Gothic" panose="020B0502020202020204" pitchFamily="34" charset="0"/>
              </a:rPr>
              <a:t>Королев, </a:t>
            </a:r>
            <a:endParaRPr lang="ru-RU" b="1" dirty="0">
              <a:latin typeface="Century Gothic" panose="020B0502020202020204" pitchFamily="34" charset="0"/>
            </a:endParaRP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директор МБУ «Департамент по содержанию и обслуживанию учреждений социальной сферы города </a:t>
            </a:r>
            <a:r>
              <a:rPr lang="ru-RU" dirty="0" smtClean="0">
                <a:latin typeface="Century Gothic" panose="020B0502020202020204" pitchFamily="34" charset="0"/>
              </a:rPr>
              <a:t>Казани»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62210" y="4634829"/>
            <a:ext cx="4487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проводимой работе по обеспечению безопасности учреждений образования г.Казани </a:t>
            </a:r>
            <a:r>
              <a:rPr lang="en-US" dirty="0">
                <a:latin typeface="Century Gothic" panose="020B0502020202020204" pitchFamily="34" charset="0"/>
              </a:rPr>
              <a:t/>
            </a:r>
            <a:br>
              <a:rPr lang="en-US" dirty="0">
                <a:latin typeface="Century Gothic" panose="020B0502020202020204" pitchFamily="34" charset="0"/>
              </a:rPr>
            </a:b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9510</TotalTime>
  <Words>73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211</cp:revision>
  <dcterms:created xsi:type="dcterms:W3CDTF">2021-06-15T09:12:23Z</dcterms:created>
  <dcterms:modified xsi:type="dcterms:W3CDTF">2022-10-21T14:00:03Z</dcterms:modified>
</cp:coreProperties>
</file>