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7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25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октября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200" y="3930283"/>
            <a:ext cx="423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 основных требованиях </a:t>
            </a:r>
            <a:endParaRPr lang="ru-RU" dirty="0" smtClean="0">
              <a:latin typeface="Century Gothic" panose="020B0502020202020204" pitchFamily="34" charset="0"/>
            </a:endParaRPr>
          </a:p>
          <a:p>
            <a:r>
              <a:rPr lang="ru-RU" dirty="0" smtClean="0">
                <a:latin typeface="Century Gothic" panose="020B0502020202020204" pitchFamily="34" charset="0"/>
              </a:rPr>
              <a:t>к </a:t>
            </a:r>
            <a:r>
              <a:rPr lang="ru-RU" dirty="0">
                <a:latin typeface="Century Gothic" panose="020B0502020202020204" pitchFamily="34" charset="0"/>
              </a:rPr>
              <a:t>содержанию зданий и территорий в зимний период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4" y="3930283"/>
            <a:ext cx="4414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Наиль Юнусович Минвалеев, </a:t>
            </a:r>
            <a:r>
              <a:rPr lang="ru-RU" dirty="0">
                <a:latin typeface="Century Gothic" panose="020B0502020202020204" pitchFamily="34" charset="0"/>
              </a:rPr>
              <a:t>начальник Управления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административно - технической инспекции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8684</TotalTime>
  <Words>43</Words>
  <Application>Microsoft Office PowerPoint</Application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59</cp:revision>
  <dcterms:created xsi:type="dcterms:W3CDTF">2021-06-15T09:12:23Z</dcterms:created>
  <dcterms:modified xsi:type="dcterms:W3CDTF">2021-10-21T10:21:36Z</dcterms:modified>
</cp:coreProperties>
</file>