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286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29 ноября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3823524"/>
            <a:ext cx="423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проведении Декады </a:t>
            </a:r>
            <a:r>
              <a:rPr lang="ru-RU" dirty="0" smtClean="0">
                <a:latin typeface="Century Gothic" panose="020B0502020202020204" pitchFamily="34" charset="0"/>
              </a:rPr>
              <a:t>инвалидов  в </a:t>
            </a:r>
            <a:r>
              <a:rPr lang="ru-RU" dirty="0">
                <a:latin typeface="Century Gothic" panose="020B0502020202020204" pitchFamily="34" charset="0"/>
              </a:rPr>
              <a:t>городе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87373" y="3823523"/>
            <a:ext cx="5072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Гузель Рамзилевна Сагитова,    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заместитель Руководителя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Исполнительного комитета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города 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8774</TotalTime>
  <Words>39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71</cp:revision>
  <dcterms:created xsi:type="dcterms:W3CDTF">2021-06-15T09:12:23Z</dcterms:created>
  <dcterms:modified xsi:type="dcterms:W3CDTF">2021-11-26T11:55:30Z</dcterms:modified>
</cp:coreProperties>
</file>