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22 ноября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7" y="3082960"/>
            <a:ext cx="423545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50" dirty="0">
                <a:latin typeface="Century Gothic" panose="020B0502020202020204" pitchFamily="34" charset="0"/>
              </a:rPr>
              <a:t>О </a:t>
            </a:r>
            <a:r>
              <a:rPr lang="ru-RU" sz="1650" dirty="0" smtClean="0">
                <a:latin typeface="Century Gothic" panose="020B0502020202020204" pitchFamily="34" charset="0"/>
              </a:rPr>
              <a:t>текущем ремонте </a:t>
            </a:r>
            <a:endParaRPr lang="ru-RU" sz="1650" dirty="0">
              <a:latin typeface="Century Gothic" panose="020B0502020202020204" pitchFamily="34" charset="0"/>
            </a:endParaRPr>
          </a:p>
          <a:p>
            <a:pPr algn="just"/>
            <a:r>
              <a:rPr lang="ru-RU" sz="1650" dirty="0">
                <a:latin typeface="Century Gothic" panose="020B0502020202020204" pitchFamily="34" charset="0"/>
              </a:rPr>
              <a:t>учреждений </a:t>
            </a:r>
            <a:r>
              <a:rPr lang="ru-RU" sz="1650" dirty="0" smtClean="0">
                <a:latin typeface="Century Gothic" panose="020B0502020202020204" pitchFamily="34" charset="0"/>
              </a:rPr>
              <a:t>образования </a:t>
            </a:r>
            <a:endParaRPr lang="ru-RU" sz="1650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00888" y="3082960"/>
            <a:ext cx="50768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50" b="1" dirty="0">
                <a:latin typeface="Century Gothic" panose="020B0502020202020204" pitchFamily="34" charset="0"/>
              </a:rPr>
              <a:t>Петр Сергеевич Королев, </a:t>
            </a:r>
            <a:endParaRPr lang="ru-RU" sz="165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650" dirty="0" smtClean="0">
                <a:latin typeface="Century Gothic" panose="020B0502020202020204" pitchFamily="34" charset="0"/>
              </a:rPr>
              <a:t>директор МБУ «Департамент по содержанию </a:t>
            </a:r>
            <a:r>
              <a:rPr lang="ru-RU" sz="1650" dirty="0">
                <a:latin typeface="Century Gothic" panose="020B0502020202020204" pitchFamily="34" charset="0"/>
              </a:rPr>
              <a:t>и обслуживанию учреждений социальной сферы </a:t>
            </a:r>
            <a:r>
              <a:rPr lang="ru-RU" sz="1650" dirty="0" smtClean="0">
                <a:latin typeface="Century Gothic" panose="020B0502020202020204" pitchFamily="34" charset="0"/>
              </a:rPr>
              <a:t>города </a:t>
            </a:r>
            <a:r>
              <a:rPr lang="ru-RU" sz="1650" dirty="0">
                <a:latin typeface="Century Gothic" panose="020B0502020202020204" pitchFamily="34" charset="0"/>
              </a:rPr>
              <a:t>Казани»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89203" y="4212826"/>
            <a:ext cx="42354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50" dirty="0">
                <a:latin typeface="Century Gothic" panose="020B0502020202020204" pitchFamily="34" charset="0"/>
              </a:rPr>
              <a:t>О пожарной обстановке </a:t>
            </a:r>
          </a:p>
          <a:p>
            <a:pPr algn="just"/>
            <a:r>
              <a:rPr lang="ru-RU" sz="1650" dirty="0">
                <a:latin typeface="Century Gothic" panose="020B0502020202020204" pitchFamily="34" charset="0"/>
              </a:rPr>
              <a:t>на территории города 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96119" y="4208863"/>
            <a:ext cx="50720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50" b="1" dirty="0">
                <a:latin typeface="Century Gothic" panose="020B0502020202020204" pitchFamily="34" charset="0"/>
              </a:rPr>
              <a:t>Фердинант Мазитович Тимурханов, </a:t>
            </a:r>
            <a:endParaRPr lang="ru-RU" sz="165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650" dirty="0" smtClean="0">
                <a:latin typeface="Century Gothic" panose="020B0502020202020204" pitchFamily="34" charset="0"/>
              </a:rPr>
              <a:t>начальник </a:t>
            </a:r>
            <a:r>
              <a:rPr lang="ru-RU" sz="1650" dirty="0">
                <a:latin typeface="Century Gothic" panose="020B0502020202020204" pitchFamily="34" charset="0"/>
              </a:rPr>
              <a:t>Управления гражданской защиты Исполнительного комитета города 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89203" y="5149760"/>
            <a:ext cx="4235453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50" dirty="0">
                <a:latin typeface="Century Gothic" panose="020B0502020202020204" pitchFamily="34" charset="0"/>
              </a:rPr>
              <a:t>О криминогенной обстановке </a:t>
            </a:r>
          </a:p>
          <a:p>
            <a:pPr algn="just"/>
            <a:r>
              <a:rPr lang="ru-RU" sz="1650" dirty="0">
                <a:latin typeface="Century Gothic" panose="020B0502020202020204" pitchFamily="34" charset="0"/>
              </a:rPr>
              <a:t>в городе Казани и результатах </a:t>
            </a:r>
            <a:r>
              <a:rPr lang="ru-RU" sz="1650" dirty="0" smtClean="0">
                <a:latin typeface="Century Gothic" panose="020B0502020202020204" pitchFamily="34" charset="0"/>
              </a:rPr>
              <a:t>оперативно-служебной деятельности </a:t>
            </a:r>
            <a:r>
              <a:rPr lang="ru-RU" sz="1650" dirty="0">
                <a:latin typeface="Century Gothic" panose="020B0502020202020204" pitchFamily="34" charset="0"/>
              </a:rPr>
              <a:t>Управления МВД России по городу Казани </a:t>
            </a:r>
            <a:r>
              <a:rPr lang="ru-RU" sz="1650" dirty="0" smtClean="0">
                <a:latin typeface="Century Gothic" panose="020B0502020202020204" pitchFamily="34" charset="0"/>
              </a:rPr>
              <a:t>в </a:t>
            </a:r>
            <a:r>
              <a:rPr lang="ru-RU" sz="1650" dirty="0">
                <a:latin typeface="Century Gothic" panose="020B0502020202020204" pitchFamily="34" charset="0"/>
              </a:rPr>
              <a:t>2021 году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96118" y="5156883"/>
            <a:ext cx="506728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50" b="1" dirty="0">
                <a:latin typeface="Century Gothic" panose="020B0502020202020204" pitchFamily="34" charset="0"/>
              </a:rPr>
              <a:t>Александр Васильевич Мищихин, </a:t>
            </a:r>
            <a:endParaRPr lang="ru-RU" sz="1650" b="1" dirty="0" smtClean="0">
              <a:latin typeface="Century Gothic" panose="020B0502020202020204" pitchFamily="34" charset="0"/>
            </a:endParaRPr>
          </a:p>
          <a:p>
            <a:r>
              <a:rPr lang="ru-RU" sz="1650" dirty="0" smtClean="0">
                <a:latin typeface="Century Gothic" panose="020B0502020202020204" pitchFamily="34" charset="0"/>
              </a:rPr>
              <a:t>начальник </a:t>
            </a:r>
            <a:r>
              <a:rPr lang="ru-RU" sz="1650" dirty="0">
                <a:latin typeface="Century Gothic" panose="020B0502020202020204" pitchFamily="34" charset="0"/>
              </a:rPr>
              <a:t>Управления МВД России </a:t>
            </a:r>
            <a:endParaRPr lang="ru-RU" sz="1650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650" dirty="0" smtClean="0">
                <a:latin typeface="Century Gothic" panose="020B0502020202020204" pitchFamily="34" charset="0"/>
              </a:rPr>
              <a:t>по </a:t>
            </a:r>
            <a:r>
              <a:rPr lang="ru-RU" sz="1650" dirty="0">
                <a:latin typeface="Century Gothic" panose="020B0502020202020204" pitchFamily="34" charset="0"/>
              </a:rPr>
              <a:t>городу 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8727</TotalTime>
  <Words>94</Words>
  <Application>Microsoft Office PowerPoint</Application>
  <PresentationFormat>Произвольный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66</cp:revision>
  <dcterms:created xsi:type="dcterms:W3CDTF">2021-06-15T09:12:23Z</dcterms:created>
  <dcterms:modified xsi:type="dcterms:W3CDTF">2021-11-19T11:31:40Z</dcterms:modified>
</cp:coreProperties>
</file>