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50" d="100"/>
          <a:sy n="50" d="100"/>
        </p:scale>
        <p:origin x="-2142" y="-10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13.08.2021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52448" y="116381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89200" y="2115918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644898" y="2351126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872408" y="2351126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489200" y="3486954"/>
            <a:ext cx="4752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Century Gothic" panose="020B0502020202020204" pitchFamily="34" charset="0"/>
              </a:rPr>
              <a:t>О работе </a:t>
            </a:r>
          </a:p>
          <a:p>
            <a:r>
              <a:rPr lang="ru-RU" dirty="0">
                <a:latin typeface="Century Gothic" panose="020B0502020202020204" pitchFamily="34" charset="0"/>
              </a:rPr>
              <a:t>МУП «Метроэлектротранс»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356474" y="3486954"/>
            <a:ext cx="45084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Century Gothic" panose="020B0502020202020204" pitchFamily="34" charset="0"/>
              </a:rPr>
              <a:t>Айдар Камилевич Абдулхаков, </a:t>
            </a:r>
            <a:r>
              <a:rPr lang="ru-RU" dirty="0">
                <a:latin typeface="Century Gothic" panose="020B0502020202020204" pitchFamily="34" charset="0"/>
              </a:rPr>
              <a:t>генеральный директор </a:t>
            </a:r>
          </a:p>
          <a:p>
            <a:r>
              <a:rPr lang="ru-RU" dirty="0">
                <a:latin typeface="Century Gothic" panose="020B0502020202020204" pitchFamily="34" charset="0"/>
              </a:rPr>
              <a:t>МУП «Метроэлектротранс»</a:t>
            </a:r>
            <a:endParaRPr lang="ru-RU" dirty="0">
              <a:latin typeface="Century Gothic" panose="020B0502020202020204" pitchFamily="34" charset="0"/>
            </a:endParaRP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130645" y="2169892"/>
            <a:ext cx="21526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16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августа 2021 г.</a:t>
            </a:r>
          </a:p>
          <a:p>
            <a:pPr algn="r"/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п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онедельник 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10:00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89200" y="4929400"/>
            <a:ext cx="47529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Century Gothic" panose="020B0502020202020204" pitchFamily="34" charset="0"/>
              </a:rPr>
              <a:t>О проведении Всероссийской </a:t>
            </a:r>
          </a:p>
          <a:p>
            <a:r>
              <a:rPr lang="ru-RU" dirty="0">
                <a:latin typeface="Century Gothic" panose="020B0502020202020204" pitchFamily="34" charset="0"/>
              </a:rPr>
              <a:t>переписи населения 2020 года </a:t>
            </a:r>
          </a:p>
          <a:p>
            <a:r>
              <a:rPr lang="ru-RU" dirty="0">
                <a:latin typeface="Century Gothic" panose="020B0502020202020204" pitchFamily="34" charset="0"/>
              </a:rPr>
              <a:t>на территории города Казани 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356473" y="4929400"/>
            <a:ext cx="45084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Century Gothic" panose="020B0502020202020204" pitchFamily="34" charset="0"/>
              </a:rPr>
              <a:t>Ильдар Саитзянович Шакиров, </a:t>
            </a:r>
            <a:r>
              <a:rPr lang="ru-RU" dirty="0">
                <a:latin typeface="Century Gothic" panose="020B0502020202020204" pitchFamily="34" charset="0"/>
              </a:rPr>
              <a:t>заместитель Руководителя Исполнительного комитета города Казани</a:t>
            </a:r>
            <a:endParaRPr lang="ru-RU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8509</TotalTime>
  <Words>59</Words>
  <Application>Microsoft Office PowerPoint</Application>
  <PresentationFormat>Произвольный</PresentationFormat>
  <Paragraphs>14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Файзуллина Диляра Радиковна</cp:lastModifiedBy>
  <cp:revision>25</cp:revision>
  <dcterms:created xsi:type="dcterms:W3CDTF">2021-06-15T09:12:23Z</dcterms:created>
  <dcterms:modified xsi:type="dcterms:W3CDTF">2021-08-13T12:32:11Z</dcterms:modified>
</cp:coreProperties>
</file>